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2" r:id="rId2"/>
    <p:sldId id="261" r:id="rId3"/>
    <p:sldId id="266" r:id="rId4"/>
    <p:sldId id="270" r:id="rId5"/>
    <p:sldId id="27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99FF"/>
    <a:srgbClr val="FF66FF"/>
    <a:srgbClr val="11F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82114" autoAdjust="0"/>
  </p:normalViewPr>
  <p:slideViewPr>
    <p:cSldViewPr snapToGrid="0">
      <p:cViewPr>
        <p:scale>
          <a:sx n="70" d="100"/>
          <a:sy n="70" d="100"/>
        </p:scale>
        <p:origin x="972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F4FA7-F352-4D0C-9B52-09C5D201974E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7FEA1-1E40-465C-9E8D-74DDC1ED617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5153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building a website that predicts how much of a COVID-19 hotspot a city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7FEA1-1E40-465C-9E8D-74DDC1ED6179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017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By combining a city’s atmospheric data, specifically air temperature, Humidity, PM 10, NO2 pollutants, and that city’s population and COVID-19 cases, we can get an idea on how safe a city is in relation to the risk of a person acquiring COVID.</a:t>
            </a:r>
          </a:p>
          <a:p>
            <a:pPr lvl="1"/>
            <a:r>
              <a:rPr lang="en-PH" dirty="0"/>
              <a:t>-This risk is then quantified into an easy-to-understand quantity that we call “</a:t>
            </a:r>
            <a:r>
              <a:rPr lang="en-PH" b="1" dirty="0"/>
              <a:t>Hotspot Percentage</a:t>
            </a:r>
            <a:r>
              <a:rPr lang="en-PH" dirty="0"/>
              <a:t>”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7FEA1-1E40-465C-9E8D-74DDC1ED6179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0738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0933-66ED-4A80-BBB7-4E1BA4805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13E61-ADC8-474C-BD45-898628407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573A3-F954-4DAB-8CFA-F07DFC4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A3674-B8C1-4A46-A945-95502797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B16A3-02BF-46B7-9009-A56BADDB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217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A67E-8391-4F53-A433-D0C7E2A9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2BD04-EAB6-4402-9A08-D046D1A1A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F518E-8212-4983-ACC9-1FDAB006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FE417-8B31-493E-8253-127BF363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40E1-0CD0-43E6-955D-A30DF6C6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9859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A40D8-AF0B-41F1-BBA3-1C3D33C0C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FAFD3-5E36-4F67-A10A-3C0F0B25B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4B13A-A2EC-4E62-A1DA-E492981A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82CB0-2B07-471E-8C02-DC235235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D8278-B850-4C15-935B-857E8B05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902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77B0-5EDA-453D-B9DA-82C48223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0299B-1CEF-47C5-B623-7682FAA9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CA80F-EC1C-4B63-B78D-F2A75F4D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8AE98-AAFC-4A7E-8DD1-95B94B48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22BC7-ADE6-460B-A8B3-1409EC81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949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F6AF-F80B-42DD-B92A-53BFACD9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F1FBC-0258-4C28-9635-90CA0103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91E1-C327-4001-A915-E79381F0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B1A24-B85A-4D2A-8730-67EB0B01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DA33E-0459-431F-BA23-CE835301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021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26A6-15F7-4332-82E8-8CA0B097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8D1F-33AE-4590-B7B8-89B705772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E1002-99DA-4904-89F3-221BF74B2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91727-65FB-40AB-B525-D95B1926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C7449-B6FA-43EF-8F3B-9A491409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2F32C-3141-468E-9705-83BBEF61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613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AD89-20DA-4C0E-A103-548FC560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FF886-F8CA-4C7C-8203-E08DBA444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03F82-40C6-4523-8DD1-A9FE53FAC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12DBC-D0B7-4AD2-822F-D7CDB4F1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DC5AF-98B1-404A-A10F-4020DD2DF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E343D-B111-4368-8199-9BC00398D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447A6F-EEDA-4464-A4F4-3230C1F97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44E729-282F-4FBC-A366-B0AD67CB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626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C03D-6B81-4C71-9C48-2AE20C3F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871DE0-2A41-42AC-AF2F-89EC74AD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24801-4550-447B-B413-95A3F7E8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D892D-D052-469E-A15F-653A1D7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230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4DBFA5-6E96-4147-906F-5672F2C9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00A5F-ACDC-4808-A655-FC3202F7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0D15C-1D93-4374-8351-B1EF4CFE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064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4DCF-B408-4EA5-A9CD-33CD14DC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BD011-5395-4A45-90BB-CD37D676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52A89-5FEB-491E-A610-3589CD0D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0AA06-F5E2-40E5-948C-5C57907A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28455-744C-4FFC-BCB3-DAC38F42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C01C7-CB5F-47CF-9D5C-BA645AF9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75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561E-0405-4352-89E1-B7995C20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18078-9252-4D86-961B-E0158547F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E980D-2F34-4841-A379-E82C5C22E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B5717-6D91-4B0C-BB64-0CABA5C4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6AF0E-8958-4F56-9F9C-FDABFC4C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29080-F4E6-4F1A-9DCD-A5D10042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186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1B10D6-69F8-4D72-A5BE-CC5C7596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19D39-23EC-4C4E-8554-2E3A83D3D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CA14A-8D46-45C7-9D8D-68DC0BF7B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ED1B8-CF05-4A34-BA8B-D16DD3042F18}" type="datetimeFigureOut">
              <a:rPr lang="en-PH" smtClean="0"/>
              <a:t>30/05/2020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C4386-68C1-4B3A-9145-8DC41445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E852E-6C13-407B-90DA-03A472153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7027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40B1-B7E8-412E-B814-65FFFBECE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en-PH" b="1" dirty="0"/>
              <a:t>Click once to play the whole slideshow</a:t>
            </a:r>
          </a:p>
        </p:txBody>
      </p:sp>
    </p:spTree>
    <p:extLst>
      <p:ext uri="{BB962C8B-B14F-4D97-AF65-F5344CB8AC3E}">
        <p14:creationId xmlns:p14="http://schemas.microsoft.com/office/powerpoint/2010/main" val="126477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water, sky, man&#10;&#10;Description automatically generated">
            <a:extLst>
              <a:ext uri="{FF2B5EF4-FFF2-40B4-BE49-F238E27FC236}">
                <a16:creationId xmlns:a16="http://schemas.microsoft.com/office/drawing/2014/main" id="{C99EB938-367D-4130-8CE8-C01355433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8994B3-AD82-4304-AA8E-3CF6395099EE}"/>
              </a:ext>
            </a:extLst>
          </p:cNvPr>
          <p:cNvSpPr/>
          <p:nvPr/>
        </p:nvSpPr>
        <p:spPr>
          <a:xfrm>
            <a:off x="11224470" y="6622018"/>
            <a:ext cx="9444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100" dirty="0">
                <a:solidFill>
                  <a:schemeClr val="bg1"/>
                </a:solidFill>
              </a:rPr>
              <a:t>pixelstalk.net</a:t>
            </a:r>
          </a:p>
        </p:txBody>
      </p:sp>
      <p:pic>
        <p:nvPicPr>
          <p:cNvPr id="5" name="Picture 4" descr="A picture containing table, bowl, plate, photo&#10;&#10;Description automatically generated">
            <a:extLst>
              <a:ext uri="{FF2B5EF4-FFF2-40B4-BE49-F238E27FC236}">
                <a16:creationId xmlns:a16="http://schemas.microsoft.com/office/drawing/2014/main" id="{DF1B2811-15A7-4AB1-B317-555FF25DD2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370" t="5190" r="9697" b="3441"/>
          <a:stretch>
            <a:fillRect/>
          </a:stretch>
        </p:blipFill>
        <p:spPr>
          <a:xfrm>
            <a:off x="4358802" y="1744579"/>
            <a:ext cx="3746472" cy="3746472"/>
          </a:xfrm>
          <a:custGeom>
            <a:avLst/>
            <a:gdLst>
              <a:gd name="connsiteX0" fmla="*/ 3133051 w 6266102"/>
              <a:gd name="connsiteY0" fmla="*/ 0 h 6266102"/>
              <a:gd name="connsiteX1" fmla="*/ 6266102 w 6266102"/>
              <a:gd name="connsiteY1" fmla="*/ 3133051 h 6266102"/>
              <a:gd name="connsiteX2" fmla="*/ 3133051 w 6266102"/>
              <a:gd name="connsiteY2" fmla="*/ 6266102 h 6266102"/>
              <a:gd name="connsiteX3" fmla="*/ 0 w 6266102"/>
              <a:gd name="connsiteY3" fmla="*/ 3133051 h 6266102"/>
              <a:gd name="connsiteX4" fmla="*/ 3133051 w 6266102"/>
              <a:gd name="connsiteY4" fmla="*/ 0 h 626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6102" h="6266102">
                <a:moveTo>
                  <a:pt x="3133051" y="0"/>
                </a:moveTo>
                <a:cubicBezTo>
                  <a:pt x="4863387" y="0"/>
                  <a:pt x="6266102" y="1402715"/>
                  <a:pt x="6266102" y="3133051"/>
                </a:cubicBezTo>
                <a:cubicBezTo>
                  <a:pt x="6266102" y="4863387"/>
                  <a:pt x="4863387" y="6266102"/>
                  <a:pt x="3133051" y="6266102"/>
                </a:cubicBezTo>
                <a:cubicBezTo>
                  <a:pt x="1402715" y="6266102"/>
                  <a:pt x="0" y="4863387"/>
                  <a:pt x="0" y="3133051"/>
                </a:cubicBezTo>
                <a:cubicBezTo>
                  <a:pt x="0" y="1402715"/>
                  <a:pt x="1402715" y="0"/>
                  <a:pt x="3133051" y="0"/>
                </a:cubicBezTo>
                <a:close/>
              </a:path>
            </a:pathLst>
          </a:custGeom>
        </p:spPr>
      </p:pic>
      <p:pic>
        <p:nvPicPr>
          <p:cNvPr id="6" name="Picture 5" descr="A picture containing outdoor, water, flock, bird&#10;&#10;Description automatically generated">
            <a:extLst>
              <a:ext uri="{FF2B5EF4-FFF2-40B4-BE49-F238E27FC236}">
                <a16:creationId xmlns:a16="http://schemas.microsoft.com/office/drawing/2014/main" id="{00D25CAA-5FF8-4AC6-80B5-71EBB3B96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041" y="123141"/>
            <a:ext cx="12192000" cy="66296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133F79-EAE5-4189-AE7C-70D4E826409A}"/>
              </a:ext>
            </a:extLst>
          </p:cNvPr>
          <p:cNvSpPr/>
          <p:nvPr/>
        </p:nvSpPr>
        <p:spPr>
          <a:xfrm>
            <a:off x="0" y="0"/>
            <a:ext cx="7462908" cy="6858000"/>
          </a:xfrm>
          <a:custGeom>
            <a:avLst/>
            <a:gdLst>
              <a:gd name="connsiteX0" fmla="*/ 0 w 7462908"/>
              <a:gd name="connsiteY0" fmla="*/ 0 h 6858000"/>
              <a:gd name="connsiteX1" fmla="*/ 7462908 w 7462908"/>
              <a:gd name="connsiteY1" fmla="*/ 0 h 6858000"/>
              <a:gd name="connsiteX2" fmla="*/ 4649070 w 7462908"/>
              <a:gd name="connsiteY2" fmla="*/ 6858000 h 6858000"/>
              <a:gd name="connsiteX3" fmla="*/ 0 w 74629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2908" h="6858000">
                <a:moveTo>
                  <a:pt x="0" y="0"/>
                </a:moveTo>
                <a:lnTo>
                  <a:pt x="7462908" y="0"/>
                </a:lnTo>
                <a:lnTo>
                  <a:pt x="464907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9000">
                <a:srgbClr val="C00000"/>
              </a:gs>
              <a:gs pos="100000">
                <a:srgbClr val="FF000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0" h="3810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74CB9C0-7B86-4EDB-8936-163CAC7F1D99}"/>
              </a:ext>
            </a:extLst>
          </p:cNvPr>
          <p:cNvSpPr/>
          <p:nvPr/>
        </p:nvSpPr>
        <p:spPr>
          <a:xfrm>
            <a:off x="4632692" y="0"/>
            <a:ext cx="7559308" cy="6858000"/>
          </a:xfrm>
          <a:custGeom>
            <a:avLst/>
            <a:gdLst>
              <a:gd name="connsiteX0" fmla="*/ 2813838 w 7521208"/>
              <a:gd name="connsiteY0" fmla="*/ 0 h 6858000"/>
              <a:gd name="connsiteX1" fmla="*/ 7521208 w 7521208"/>
              <a:gd name="connsiteY1" fmla="*/ 0 h 6858000"/>
              <a:gd name="connsiteX2" fmla="*/ 7521208 w 7521208"/>
              <a:gd name="connsiteY2" fmla="*/ 6858000 h 6858000"/>
              <a:gd name="connsiteX3" fmla="*/ 0 w 75212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1208" h="6858000">
                <a:moveTo>
                  <a:pt x="2813838" y="0"/>
                </a:moveTo>
                <a:lnTo>
                  <a:pt x="7521208" y="0"/>
                </a:lnTo>
                <a:lnTo>
                  <a:pt x="7521208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9000">
                <a:srgbClr val="C00000"/>
              </a:gs>
              <a:gs pos="100000">
                <a:srgbClr val="FF000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0" h="3810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D66960-D379-45C8-9372-99C7E6629A69}"/>
              </a:ext>
            </a:extLst>
          </p:cNvPr>
          <p:cNvSpPr/>
          <p:nvPr/>
        </p:nvSpPr>
        <p:spPr>
          <a:xfrm>
            <a:off x="0" y="0"/>
            <a:ext cx="7462908" cy="6858000"/>
          </a:xfrm>
          <a:custGeom>
            <a:avLst/>
            <a:gdLst>
              <a:gd name="connsiteX0" fmla="*/ 0 w 7462908"/>
              <a:gd name="connsiteY0" fmla="*/ 0 h 6858000"/>
              <a:gd name="connsiteX1" fmla="*/ 7462908 w 7462908"/>
              <a:gd name="connsiteY1" fmla="*/ 0 h 6858000"/>
              <a:gd name="connsiteX2" fmla="*/ 4649070 w 7462908"/>
              <a:gd name="connsiteY2" fmla="*/ 6858000 h 6858000"/>
              <a:gd name="connsiteX3" fmla="*/ 0 w 74629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2908" h="6858000">
                <a:moveTo>
                  <a:pt x="0" y="0"/>
                </a:moveTo>
                <a:lnTo>
                  <a:pt x="7462908" y="0"/>
                </a:lnTo>
                <a:lnTo>
                  <a:pt x="464907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6000">
                <a:schemeClr val="bg2">
                  <a:lumMod val="50000"/>
                </a:schemeClr>
              </a:gs>
              <a:gs pos="74000">
                <a:schemeClr val="bg2">
                  <a:lumMod val="2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0" h="3810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0047F98-804A-445E-AD57-D30CB3641117}"/>
              </a:ext>
            </a:extLst>
          </p:cNvPr>
          <p:cNvSpPr/>
          <p:nvPr/>
        </p:nvSpPr>
        <p:spPr>
          <a:xfrm>
            <a:off x="4632692" y="0"/>
            <a:ext cx="7559308" cy="6858000"/>
          </a:xfrm>
          <a:custGeom>
            <a:avLst/>
            <a:gdLst>
              <a:gd name="connsiteX0" fmla="*/ 2813838 w 7521208"/>
              <a:gd name="connsiteY0" fmla="*/ 0 h 6858000"/>
              <a:gd name="connsiteX1" fmla="*/ 7521208 w 7521208"/>
              <a:gd name="connsiteY1" fmla="*/ 0 h 6858000"/>
              <a:gd name="connsiteX2" fmla="*/ 7521208 w 7521208"/>
              <a:gd name="connsiteY2" fmla="*/ 6858000 h 6858000"/>
              <a:gd name="connsiteX3" fmla="*/ 0 w 75212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1208" h="6858000">
                <a:moveTo>
                  <a:pt x="2813838" y="0"/>
                </a:moveTo>
                <a:lnTo>
                  <a:pt x="7521208" y="0"/>
                </a:lnTo>
                <a:lnTo>
                  <a:pt x="7521208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bg2">
                  <a:lumMod val="50000"/>
                </a:schemeClr>
              </a:gs>
              <a:gs pos="89000">
                <a:schemeClr val="bg2">
                  <a:lumMod val="2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0" h="3810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C79C4CE-8935-4A2D-9A55-E67A2AF02298}"/>
              </a:ext>
            </a:extLst>
          </p:cNvPr>
          <p:cNvSpPr txBox="1">
            <a:spLocks/>
          </p:cNvSpPr>
          <p:nvPr/>
        </p:nvSpPr>
        <p:spPr>
          <a:xfrm>
            <a:off x="1384544" y="3868980"/>
            <a:ext cx="5948516" cy="1674659"/>
          </a:xfrm>
          <a:prstGeom prst="parallelogram">
            <a:avLst/>
          </a:prstGeom>
          <a:solidFill>
            <a:srgbClr val="11FF39">
              <a:alpha val="52000"/>
            </a:srgbClr>
          </a:solidFill>
          <a:ln w="76200">
            <a:solidFill>
              <a:srgbClr val="11FF39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3350" prst="angle"/>
            <a:contourClr>
              <a:srgbClr val="FFFF00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b="1" dirty="0">
                <a:solidFill>
                  <a:srgbClr val="FFFF00"/>
                </a:solidFill>
              </a:rPr>
              <a:t>We are building a website that predicts the number of COVID-19 cases in a city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B272CE-7A6D-4904-8E70-7BFA10312151}"/>
              </a:ext>
            </a:extLst>
          </p:cNvPr>
          <p:cNvSpPr/>
          <p:nvPr/>
        </p:nvSpPr>
        <p:spPr>
          <a:xfrm>
            <a:off x="4472366" y="2777474"/>
            <a:ext cx="928800" cy="928420"/>
          </a:xfrm>
          <a:prstGeom prst="ellipse">
            <a:avLst/>
          </a:prstGeom>
          <a:gradFill flip="none" rotWithShape="1">
            <a:gsLst>
              <a:gs pos="100000">
                <a:srgbClr val="2EE6FF">
                  <a:alpha val="0"/>
                </a:srgbClr>
              </a:gs>
              <a:gs pos="0">
                <a:srgbClr val="09E2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>
              <a:rot lat="3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Isosceles Triangle 11">
            <a:extLst>
              <a:ext uri="{FF2B5EF4-FFF2-40B4-BE49-F238E27FC236}">
                <a16:creationId xmlns:a16="http://schemas.microsoft.com/office/drawing/2014/main" id="{4D244C36-2741-4C3D-959F-F78A82F6FF80}"/>
              </a:ext>
            </a:extLst>
          </p:cNvPr>
          <p:cNvSpPr/>
          <p:nvPr/>
        </p:nvSpPr>
        <p:spPr>
          <a:xfrm rot="10800000">
            <a:off x="4503629" y="1399673"/>
            <a:ext cx="866274" cy="1588169"/>
          </a:xfrm>
          <a:custGeom>
            <a:avLst/>
            <a:gdLst>
              <a:gd name="connsiteX0" fmla="*/ 0 w 2189747"/>
              <a:gd name="connsiteY0" fmla="*/ 1985211 h 1985211"/>
              <a:gd name="connsiteX1" fmla="*/ 1094874 w 2189747"/>
              <a:gd name="connsiteY1" fmla="*/ 0 h 1985211"/>
              <a:gd name="connsiteX2" fmla="*/ 2189747 w 2189747"/>
              <a:gd name="connsiteY2" fmla="*/ 1985211 h 1985211"/>
              <a:gd name="connsiteX3" fmla="*/ 0 w 2189747"/>
              <a:gd name="connsiteY3" fmla="*/ 1985211 h 1985211"/>
              <a:gd name="connsiteX0" fmla="*/ 0 w 2189747"/>
              <a:gd name="connsiteY0" fmla="*/ 1985211 h 2021306"/>
              <a:gd name="connsiteX1" fmla="*/ 1094874 w 2189747"/>
              <a:gd name="connsiteY1" fmla="*/ 0 h 2021306"/>
              <a:gd name="connsiteX2" fmla="*/ 2189747 w 2189747"/>
              <a:gd name="connsiteY2" fmla="*/ 1985211 h 2021306"/>
              <a:gd name="connsiteX3" fmla="*/ 1768642 w 2189747"/>
              <a:gd name="connsiteY3" fmla="*/ 2021306 h 2021306"/>
              <a:gd name="connsiteX4" fmla="*/ 0 w 2189747"/>
              <a:gd name="connsiteY4" fmla="*/ 1985211 h 2021306"/>
              <a:gd name="connsiteX0" fmla="*/ 0 w 2189747"/>
              <a:gd name="connsiteY0" fmla="*/ 1985211 h 2021306"/>
              <a:gd name="connsiteX1" fmla="*/ 1094874 w 2189747"/>
              <a:gd name="connsiteY1" fmla="*/ 0 h 2021306"/>
              <a:gd name="connsiteX2" fmla="*/ 2189747 w 2189747"/>
              <a:gd name="connsiteY2" fmla="*/ 1985211 h 2021306"/>
              <a:gd name="connsiteX3" fmla="*/ 1768642 w 2189747"/>
              <a:gd name="connsiteY3" fmla="*/ 2021306 h 2021306"/>
              <a:gd name="connsiteX4" fmla="*/ 0 w 2189747"/>
              <a:gd name="connsiteY4" fmla="*/ 1985211 h 2021306"/>
              <a:gd name="connsiteX0" fmla="*/ 0 w 2189747"/>
              <a:gd name="connsiteY0" fmla="*/ 1985211 h 2177716"/>
              <a:gd name="connsiteX1" fmla="*/ 1094874 w 2189747"/>
              <a:gd name="connsiteY1" fmla="*/ 0 h 2177716"/>
              <a:gd name="connsiteX2" fmla="*/ 2189747 w 2189747"/>
              <a:gd name="connsiteY2" fmla="*/ 1985211 h 2177716"/>
              <a:gd name="connsiteX3" fmla="*/ 1756611 w 2189747"/>
              <a:gd name="connsiteY3" fmla="*/ 2177716 h 2177716"/>
              <a:gd name="connsiteX4" fmla="*/ 0 w 2189747"/>
              <a:gd name="connsiteY4" fmla="*/ 1985211 h 2177716"/>
              <a:gd name="connsiteX0" fmla="*/ 0 w 2189747"/>
              <a:gd name="connsiteY0" fmla="*/ 1985211 h 2177716"/>
              <a:gd name="connsiteX1" fmla="*/ 1094874 w 2189747"/>
              <a:gd name="connsiteY1" fmla="*/ 0 h 2177716"/>
              <a:gd name="connsiteX2" fmla="*/ 2189747 w 2189747"/>
              <a:gd name="connsiteY2" fmla="*/ 1985211 h 2177716"/>
              <a:gd name="connsiteX3" fmla="*/ 1756611 w 2189747"/>
              <a:gd name="connsiteY3" fmla="*/ 2177716 h 2177716"/>
              <a:gd name="connsiteX4" fmla="*/ 565484 w 2189747"/>
              <a:gd name="connsiteY4" fmla="*/ 2057400 h 2177716"/>
              <a:gd name="connsiteX5" fmla="*/ 0 w 2189747"/>
              <a:gd name="connsiteY5" fmla="*/ 1985211 h 2177716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2347"/>
              <a:gd name="connsiteX1" fmla="*/ 1094874 w 2189747"/>
              <a:gd name="connsiteY1" fmla="*/ 0 h 2182347"/>
              <a:gd name="connsiteX2" fmla="*/ 2189747 w 2189747"/>
              <a:gd name="connsiteY2" fmla="*/ 1985211 h 2182347"/>
              <a:gd name="connsiteX3" fmla="*/ 1756611 w 2189747"/>
              <a:gd name="connsiteY3" fmla="*/ 2177716 h 2182347"/>
              <a:gd name="connsiteX4" fmla="*/ 553452 w 2189747"/>
              <a:gd name="connsiteY4" fmla="*/ 2177717 h 2182347"/>
              <a:gd name="connsiteX5" fmla="*/ 0 w 2189747"/>
              <a:gd name="connsiteY5" fmla="*/ 1985211 h 2182347"/>
              <a:gd name="connsiteX0" fmla="*/ 0 w 2189747"/>
              <a:gd name="connsiteY0" fmla="*/ 1985211 h 2186978"/>
              <a:gd name="connsiteX1" fmla="*/ 1094874 w 2189747"/>
              <a:gd name="connsiteY1" fmla="*/ 0 h 2186978"/>
              <a:gd name="connsiteX2" fmla="*/ 2189747 w 2189747"/>
              <a:gd name="connsiteY2" fmla="*/ 1985211 h 2186978"/>
              <a:gd name="connsiteX3" fmla="*/ 1756611 w 2189747"/>
              <a:gd name="connsiteY3" fmla="*/ 2177716 h 2186978"/>
              <a:gd name="connsiteX4" fmla="*/ 553452 w 2189747"/>
              <a:gd name="connsiteY4" fmla="*/ 2177717 h 2186978"/>
              <a:gd name="connsiteX5" fmla="*/ 0 w 2189747"/>
              <a:gd name="connsiteY5" fmla="*/ 1985211 h 218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9747" h="2186978">
                <a:moveTo>
                  <a:pt x="0" y="1985211"/>
                </a:moveTo>
                <a:lnTo>
                  <a:pt x="1094874" y="0"/>
                </a:lnTo>
                <a:lnTo>
                  <a:pt x="2189747" y="1985211"/>
                </a:lnTo>
                <a:lnTo>
                  <a:pt x="1756611" y="2177716"/>
                </a:lnTo>
                <a:cubicBezTo>
                  <a:pt x="677779" y="2193759"/>
                  <a:pt x="1524000" y="2185737"/>
                  <a:pt x="553452" y="2177717"/>
                </a:cubicBezTo>
                <a:lnTo>
                  <a:pt x="0" y="1985211"/>
                </a:lnTo>
                <a:close/>
              </a:path>
            </a:pathLst>
          </a:custGeom>
          <a:solidFill>
            <a:srgbClr val="09E2FF">
              <a:alpha val="50000"/>
            </a:srgbClr>
          </a:solidFill>
          <a:ln>
            <a:noFill/>
          </a:ln>
          <a:effectLst>
            <a:glow rad="228600">
              <a:srgbClr val="09E2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215900" h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91DB56-E124-4E7B-9629-39FD5F644CB0}"/>
              </a:ext>
            </a:extLst>
          </p:cNvPr>
          <p:cNvSpPr/>
          <p:nvPr/>
        </p:nvSpPr>
        <p:spPr>
          <a:xfrm>
            <a:off x="9968534" y="4030188"/>
            <a:ext cx="1287844" cy="1287317"/>
          </a:xfrm>
          <a:prstGeom prst="ellipse">
            <a:avLst/>
          </a:prstGeom>
          <a:gradFill flip="none" rotWithShape="1">
            <a:gsLst>
              <a:gs pos="100000">
                <a:srgbClr val="C521C9">
                  <a:alpha val="0"/>
                </a:srgbClr>
              </a:gs>
              <a:gs pos="0">
                <a:srgbClr val="C521C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>
              <a:rot lat="3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Isosceles Triangle 11">
            <a:extLst>
              <a:ext uri="{FF2B5EF4-FFF2-40B4-BE49-F238E27FC236}">
                <a16:creationId xmlns:a16="http://schemas.microsoft.com/office/drawing/2014/main" id="{6BDCB6B8-91AC-4068-90F8-753AA65423B3}"/>
              </a:ext>
            </a:extLst>
          </p:cNvPr>
          <p:cNvSpPr/>
          <p:nvPr/>
        </p:nvSpPr>
        <p:spPr>
          <a:xfrm rot="10800000">
            <a:off x="10157727" y="2748639"/>
            <a:ext cx="866274" cy="1588169"/>
          </a:xfrm>
          <a:custGeom>
            <a:avLst/>
            <a:gdLst>
              <a:gd name="connsiteX0" fmla="*/ 0 w 2189747"/>
              <a:gd name="connsiteY0" fmla="*/ 1985211 h 1985211"/>
              <a:gd name="connsiteX1" fmla="*/ 1094874 w 2189747"/>
              <a:gd name="connsiteY1" fmla="*/ 0 h 1985211"/>
              <a:gd name="connsiteX2" fmla="*/ 2189747 w 2189747"/>
              <a:gd name="connsiteY2" fmla="*/ 1985211 h 1985211"/>
              <a:gd name="connsiteX3" fmla="*/ 0 w 2189747"/>
              <a:gd name="connsiteY3" fmla="*/ 1985211 h 1985211"/>
              <a:gd name="connsiteX0" fmla="*/ 0 w 2189747"/>
              <a:gd name="connsiteY0" fmla="*/ 1985211 h 2021306"/>
              <a:gd name="connsiteX1" fmla="*/ 1094874 w 2189747"/>
              <a:gd name="connsiteY1" fmla="*/ 0 h 2021306"/>
              <a:gd name="connsiteX2" fmla="*/ 2189747 w 2189747"/>
              <a:gd name="connsiteY2" fmla="*/ 1985211 h 2021306"/>
              <a:gd name="connsiteX3" fmla="*/ 1768642 w 2189747"/>
              <a:gd name="connsiteY3" fmla="*/ 2021306 h 2021306"/>
              <a:gd name="connsiteX4" fmla="*/ 0 w 2189747"/>
              <a:gd name="connsiteY4" fmla="*/ 1985211 h 2021306"/>
              <a:gd name="connsiteX0" fmla="*/ 0 w 2189747"/>
              <a:gd name="connsiteY0" fmla="*/ 1985211 h 2021306"/>
              <a:gd name="connsiteX1" fmla="*/ 1094874 w 2189747"/>
              <a:gd name="connsiteY1" fmla="*/ 0 h 2021306"/>
              <a:gd name="connsiteX2" fmla="*/ 2189747 w 2189747"/>
              <a:gd name="connsiteY2" fmla="*/ 1985211 h 2021306"/>
              <a:gd name="connsiteX3" fmla="*/ 1768642 w 2189747"/>
              <a:gd name="connsiteY3" fmla="*/ 2021306 h 2021306"/>
              <a:gd name="connsiteX4" fmla="*/ 0 w 2189747"/>
              <a:gd name="connsiteY4" fmla="*/ 1985211 h 2021306"/>
              <a:gd name="connsiteX0" fmla="*/ 0 w 2189747"/>
              <a:gd name="connsiteY0" fmla="*/ 1985211 h 2177716"/>
              <a:gd name="connsiteX1" fmla="*/ 1094874 w 2189747"/>
              <a:gd name="connsiteY1" fmla="*/ 0 h 2177716"/>
              <a:gd name="connsiteX2" fmla="*/ 2189747 w 2189747"/>
              <a:gd name="connsiteY2" fmla="*/ 1985211 h 2177716"/>
              <a:gd name="connsiteX3" fmla="*/ 1756611 w 2189747"/>
              <a:gd name="connsiteY3" fmla="*/ 2177716 h 2177716"/>
              <a:gd name="connsiteX4" fmla="*/ 0 w 2189747"/>
              <a:gd name="connsiteY4" fmla="*/ 1985211 h 2177716"/>
              <a:gd name="connsiteX0" fmla="*/ 0 w 2189747"/>
              <a:gd name="connsiteY0" fmla="*/ 1985211 h 2177716"/>
              <a:gd name="connsiteX1" fmla="*/ 1094874 w 2189747"/>
              <a:gd name="connsiteY1" fmla="*/ 0 h 2177716"/>
              <a:gd name="connsiteX2" fmla="*/ 2189747 w 2189747"/>
              <a:gd name="connsiteY2" fmla="*/ 1985211 h 2177716"/>
              <a:gd name="connsiteX3" fmla="*/ 1756611 w 2189747"/>
              <a:gd name="connsiteY3" fmla="*/ 2177716 h 2177716"/>
              <a:gd name="connsiteX4" fmla="*/ 565484 w 2189747"/>
              <a:gd name="connsiteY4" fmla="*/ 2057400 h 2177716"/>
              <a:gd name="connsiteX5" fmla="*/ 0 w 2189747"/>
              <a:gd name="connsiteY5" fmla="*/ 1985211 h 2177716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2347"/>
              <a:gd name="connsiteX1" fmla="*/ 1094874 w 2189747"/>
              <a:gd name="connsiteY1" fmla="*/ 0 h 2182347"/>
              <a:gd name="connsiteX2" fmla="*/ 2189747 w 2189747"/>
              <a:gd name="connsiteY2" fmla="*/ 1985211 h 2182347"/>
              <a:gd name="connsiteX3" fmla="*/ 1756611 w 2189747"/>
              <a:gd name="connsiteY3" fmla="*/ 2177716 h 2182347"/>
              <a:gd name="connsiteX4" fmla="*/ 553452 w 2189747"/>
              <a:gd name="connsiteY4" fmla="*/ 2177717 h 2182347"/>
              <a:gd name="connsiteX5" fmla="*/ 0 w 2189747"/>
              <a:gd name="connsiteY5" fmla="*/ 1985211 h 2182347"/>
              <a:gd name="connsiteX0" fmla="*/ 0 w 2189747"/>
              <a:gd name="connsiteY0" fmla="*/ 1985211 h 2186978"/>
              <a:gd name="connsiteX1" fmla="*/ 1094874 w 2189747"/>
              <a:gd name="connsiteY1" fmla="*/ 0 h 2186978"/>
              <a:gd name="connsiteX2" fmla="*/ 2189747 w 2189747"/>
              <a:gd name="connsiteY2" fmla="*/ 1985211 h 2186978"/>
              <a:gd name="connsiteX3" fmla="*/ 1756611 w 2189747"/>
              <a:gd name="connsiteY3" fmla="*/ 2177716 h 2186978"/>
              <a:gd name="connsiteX4" fmla="*/ 553452 w 2189747"/>
              <a:gd name="connsiteY4" fmla="*/ 2177717 h 2186978"/>
              <a:gd name="connsiteX5" fmla="*/ 0 w 2189747"/>
              <a:gd name="connsiteY5" fmla="*/ 1985211 h 218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9747" h="2186978">
                <a:moveTo>
                  <a:pt x="0" y="1985211"/>
                </a:moveTo>
                <a:lnTo>
                  <a:pt x="1094874" y="0"/>
                </a:lnTo>
                <a:lnTo>
                  <a:pt x="2189747" y="1985211"/>
                </a:lnTo>
                <a:lnTo>
                  <a:pt x="1756611" y="2177716"/>
                </a:lnTo>
                <a:cubicBezTo>
                  <a:pt x="677779" y="2193759"/>
                  <a:pt x="1524000" y="2185737"/>
                  <a:pt x="553452" y="2177717"/>
                </a:cubicBezTo>
                <a:lnTo>
                  <a:pt x="0" y="1985211"/>
                </a:lnTo>
                <a:close/>
              </a:path>
            </a:pathLst>
          </a:custGeom>
          <a:solidFill>
            <a:srgbClr val="C521C9">
              <a:alpha val="49804"/>
            </a:srgbClr>
          </a:solidFill>
          <a:ln>
            <a:noFill/>
          </a:ln>
          <a:effectLst>
            <a:glow rad="228600">
              <a:srgbClr val="C521C9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215900" h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BF9D4C-50E4-4DAD-968E-DF980851862E}"/>
              </a:ext>
            </a:extLst>
          </p:cNvPr>
          <p:cNvSpPr/>
          <p:nvPr/>
        </p:nvSpPr>
        <p:spPr>
          <a:xfrm>
            <a:off x="8181230" y="1231229"/>
            <a:ext cx="1941113" cy="1940319"/>
          </a:xfrm>
          <a:prstGeom prst="ellipse">
            <a:avLst/>
          </a:pr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>
              <a:rot lat="3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Isosceles Triangle 11">
            <a:extLst>
              <a:ext uri="{FF2B5EF4-FFF2-40B4-BE49-F238E27FC236}">
                <a16:creationId xmlns:a16="http://schemas.microsoft.com/office/drawing/2014/main" id="{220D503F-D960-473D-9D49-2AC77DA49F6C}"/>
              </a:ext>
            </a:extLst>
          </p:cNvPr>
          <p:cNvSpPr/>
          <p:nvPr/>
        </p:nvSpPr>
        <p:spPr>
          <a:xfrm rot="10800000">
            <a:off x="8718649" y="308421"/>
            <a:ext cx="866274" cy="1588169"/>
          </a:xfrm>
          <a:custGeom>
            <a:avLst/>
            <a:gdLst>
              <a:gd name="connsiteX0" fmla="*/ 0 w 2189747"/>
              <a:gd name="connsiteY0" fmla="*/ 1985211 h 1985211"/>
              <a:gd name="connsiteX1" fmla="*/ 1094874 w 2189747"/>
              <a:gd name="connsiteY1" fmla="*/ 0 h 1985211"/>
              <a:gd name="connsiteX2" fmla="*/ 2189747 w 2189747"/>
              <a:gd name="connsiteY2" fmla="*/ 1985211 h 1985211"/>
              <a:gd name="connsiteX3" fmla="*/ 0 w 2189747"/>
              <a:gd name="connsiteY3" fmla="*/ 1985211 h 1985211"/>
              <a:gd name="connsiteX0" fmla="*/ 0 w 2189747"/>
              <a:gd name="connsiteY0" fmla="*/ 1985211 h 2021306"/>
              <a:gd name="connsiteX1" fmla="*/ 1094874 w 2189747"/>
              <a:gd name="connsiteY1" fmla="*/ 0 h 2021306"/>
              <a:gd name="connsiteX2" fmla="*/ 2189747 w 2189747"/>
              <a:gd name="connsiteY2" fmla="*/ 1985211 h 2021306"/>
              <a:gd name="connsiteX3" fmla="*/ 1768642 w 2189747"/>
              <a:gd name="connsiteY3" fmla="*/ 2021306 h 2021306"/>
              <a:gd name="connsiteX4" fmla="*/ 0 w 2189747"/>
              <a:gd name="connsiteY4" fmla="*/ 1985211 h 2021306"/>
              <a:gd name="connsiteX0" fmla="*/ 0 w 2189747"/>
              <a:gd name="connsiteY0" fmla="*/ 1985211 h 2021306"/>
              <a:gd name="connsiteX1" fmla="*/ 1094874 w 2189747"/>
              <a:gd name="connsiteY1" fmla="*/ 0 h 2021306"/>
              <a:gd name="connsiteX2" fmla="*/ 2189747 w 2189747"/>
              <a:gd name="connsiteY2" fmla="*/ 1985211 h 2021306"/>
              <a:gd name="connsiteX3" fmla="*/ 1768642 w 2189747"/>
              <a:gd name="connsiteY3" fmla="*/ 2021306 h 2021306"/>
              <a:gd name="connsiteX4" fmla="*/ 0 w 2189747"/>
              <a:gd name="connsiteY4" fmla="*/ 1985211 h 2021306"/>
              <a:gd name="connsiteX0" fmla="*/ 0 w 2189747"/>
              <a:gd name="connsiteY0" fmla="*/ 1985211 h 2177716"/>
              <a:gd name="connsiteX1" fmla="*/ 1094874 w 2189747"/>
              <a:gd name="connsiteY1" fmla="*/ 0 h 2177716"/>
              <a:gd name="connsiteX2" fmla="*/ 2189747 w 2189747"/>
              <a:gd name="connsiteY2" fmla="*/ 1985211 h 2177716"/>
              <a:gd name="connsiteX3" fmla="*/ 1756611 w 2189747"/>
              <a:gd name="connsiteY3" fmla="*/ 2177716 h 2177716"/>
              <a:gd name="connsiteX4" fmla="*/ 0 w 2189747"/>
              <a:gd name="connsiteY4" fmla="*/ 1985211 h 2177716"/>
              <a:gd name="connsiteX0" fmla="*/ 0 w 2189747"/>
              <a:gd name="connsiteY0" fmla="*/ 1985211 h 2177716"/>
              <a:gd name="connsiteX1" fmla="*/ 1094874 w 2189747"/>
              <a:gd name="connsiteY1" fmla="*/ 0 h 2177716"/>
              <a:gd name="connsiteX2" fmla="*/ 2189747 w 2189747"/>
              <a:gd name="connsiteY2" fmla="*/ 1985211 h 2177716"/>
              <a:gd name="connsiteX3" fmla="*/ 1756611 w 2189747"/>
              <a:gd name="connsiteY3" fmla="*/ 2177716 h 2177716"/>
              <a:gd name="connsiteX4" fmla="*/ 565484 w 2189747"/>
              <a:gd name="connsiteY4" fmla="*/ 2057400 h 2177716"/>
              <a:gd name="connsiteX5" fmla="*/ 0 w 2189747"/>
              <a:gd name="connsiteY5" fmla="*/ 1985211 h 2177716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9748"/>
              <a:gd name="connsiteX1" fmla="*/ 1094874 w 2189747"/>
              <a:gd name="connsiteY1" fmla="*/ 0 h 2189748"/>
              <a:gd name="connsiteX2" fmla="*/ 2189747 w 2189747"/>
              <a:gd name="connsiteY2" fmla="*/ 1985211 h 2189748"/>
              <a:gd name="connsiteX3" fmla="*/ 1756611 w 2189747"/>
              <a:gd name="connsiteY3" fmla="*/ 2177716 h 2189748"/>
              <a:gd name="connsiteX4" fmla="*/ 613610 w 2189747"/>
              <a:gd name="connsiteY4" fmla="*/ 2189748 h 2189748"/>
              <a:gd name="connsiteX5" fmla="*/ 0 w 2189747"/>
              <a:gd name="connsiteY5" fmla="*/ 1985211 h 2189748"/>
              <a:gd name="connsiteX0" fmla="*/ 0 w 2189747"/>
              <a:gd name="connsiteY0" fmla="*/ 1985211 h 2182347"/>
              <a:gd name="connsiteX1" fmla="*/ 1094874 w 2189747"/>
              <a:gd name="connsiteY1" fmla="*/ 0 h 2182347"/>
              <a:gd name="connsiteX2" fmla="*/ 2189747 w 2189747"/>
              <a:gd name="connsiteY2" fmla="*/ 1985211 h 2182347"/>
              <a:gd name="connsiteX3" fmla="*/ 1756611 w 2189747"/>
              <a:gd name="connsiteY3" fmla="*/ 2177716 h 2182347"/>
              <a:gd name="connsiteX4" fmla="*/ 553452 w 2189747"/>
              <a:gd name="connsiteY4" fmla="*/ 2177717 h 2182347"/>
              <a:gd name="connsiteX5" fmla="*/ 0 w 2189747"/>
              <a:gd name="connsiteY5" fmla="*/ 1985211 h 2182347"/>
              <a:gd name="connsiteX0" fmla="*/ 0 w 2189747"/>
              <a:gd name="connsiteY0" fmla="*/ 1985211 h 2186978"/>
              <a:gd name="connsiteX1" fmla="*/ 1094874 w 2189747"/>
              <a:gd name="connsiteY1" fmla="*/ 0 h 2186978"/>
              <a:gd name="connsiteX2" fmla="*/ 2189747 w 2189747"/>
              <a:gd name="connsiteY2" fmla="*/ 1985211 h 2186978"/>
              <a:gd name="connsiteX3" fmla="*/ 1756611 w 2189747"/>
              <a:gd name="connsiteY3" fmla="*/ 2177716 h 2186978"/>
              <a:gd name="connsiteX4" fmla="*/ 553452 w 2189747"/>
              <a:gd name="connsiteY4" fmla="*/ 2177717 h 2186978"/>
              <a:gd name="connsiteX5" fmla="*/ 0 w 2189747"/>
              <a:gd name="connsiteY5" fmla="*/ 1985211 h 218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9747" h="2186978">
                <a:moveTo>
                  <a:pt x="0" y="1985211"/>
                </a:moveTo>
                <a:lnTo>
                  <a:pt x="1094874" y="0"/>
                </a:lnTo>
                <a:lnTo>
                  <a:pt x="2189747" y="1985211"/>
                </a:lnTo>
                <a:lnTo>
                  <a:pt x="1756611" y="2177716"/>
                </a:lnTo>
                <a:cubicBezTo>
                  <a:pt x="677779" y="2193759"/>
                  <a:pt x="1524000" y="2185737"/>
                  <a:pt x="553452" y="2177717"/>
                </a:cubicBezTo>
                <a:lnTo>
                  <a:pt x="0" y="1985211"/>
                </a:lnTo>
                <a:close/>
              </a:path>
            </a:pathLst>
          </a:custGeom>
          <a:solidFill>
            <a:srgbClr val="FF0000">
              <a:alpha val="49804"/>
            </a:srgbClr>
          </a:solidFill>
          <a:ln>
            <a:noFill/>
          </a:ln>
          <a:effectLst>
            <a:glow rad="228600">
              <a:srgbClr val="FF000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215900" h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05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pan dir="u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91198 0.00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99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0.85886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4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50794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0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0.53438 0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0" y="6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28" dur="1700" fill="hold"/>
                                        <p:tgtEl>
                                          <p:spTgt spid="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8" presetClass="emph" presetSubtype="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30000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8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xit" presetSubtype="0" repeatCount="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2.59259E-6 L 2.08333E-6 0.04074 " pathEditMode="relative" rAng="0" ptsTypes="AA">
                                      <p:cBhvr>
                                        <p:cTn id="5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3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xit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4.81481E-6 L 2.08333E-7 0.04074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3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6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repeatCount="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repeatCount="6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1.85185E-6 L -1.04167E-6 0.04074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3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8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30000">
                                      <p:cBhvr>
                                        <p:cTn id="6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" presetClass="exit" presetSubtype="8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2" grpId="0" animBg="1"/>
      <p:bldP spid="17" grpId="0" animBg="1"/>
      <p:bldP spid="17" grpId="1" animBg="1"/>
      <p:bldP spid="17" grpId="2" animBg="1"/>
      <p:bldP spid="18" grpId="0" animBg="1"/>
      <p:bldP spid="18" grpId="1" animBg="1"/>
      <p:bldP spid="19" grpId="0" animBg="1"/>
      <p:bldP spid="19" grpId="1" animBg="1"/>
      <p:bldP spid="19" grpId="2" animBg="1"/>
      <p:bldP spid="20" grpId="0" animBg="1"/>
      <p:bldP spid="20" grpId="1" animBg="1"/>
      <p:bldP spid="21" grpId="0" animBg="1"/>
      <p:bldP spid="21" grpId="1" animBg="1"/>
      <p:bldP spid="21" grpId="2" animBg="1"/>
      <p:bldP spid="22" grpId="0" animBg="1"/>
      <p:bldP spid="2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5D912AD-92F0-42A1-9A21-F1C9393048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466" y="2057395"/>
            <a:ext cx="11831053" cy="46562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FFB976-5515-4D9F-A9DC-A34CE7F4B7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465" y="2057394"/>
            <a:ext cx="11831053" cy="4656221"/>
          </a:xfrm>
          <a:prstGeom prst="rect">
            <a:avLst/>
          </a:prstGeom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E0DE6AF1-B77F-4A3A-921C-AEE9EEB289C9}"/>
              </a:ext>
            </a:extLst>
          </p:cNvPr>
          <p:cNvSpPr txBox="1">
            <a:spLocks/>
          </p:cNvSpPr>
          <p:nvPr/>
        </p:nvSpPr>
        <p:spPr>
          <a:xfrm>
            <a:off x="380093" y="735896"/>
            <a:ext cx="4719628" cy="1037079"/>
          </a:xfrm>
          <a:prstGeom prst="parallelogram">
            <a:avLst/>
          </a:prstGeom>
          <a:solidFill>
            <a:srgbClr val="11FF39">
              <a:alpha val="45000"/>
            </a:srgbClr>
          </a:solidFill>
          <a:ln w="76200">
            <a:solidFill>
              <a:srgbClr val="11FF39"/>
            </a:solidFill>
          </a:ln>
          <a:effectLst/>
          <a:scene3d>
            <a:camera prst="orthographicFront"/>
            <a:lightRig rig="threePt" dir="t"/>
          </a:scene3d>
          <a:sp3d>
            <a:contourClr>
              <a:srgbClr val="FFFF00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6D7BE7-90F8-401D-BF30-16F3B1282AFC}"/>
              </a:ext>
            </a:extLst>
          </p:cNvPr>
          <p:cNvSpPr/>
          <p:nvPr/>
        </p:nvSpPr>
        <p:spPr>
          <a:xfrm>
            <a:off x="848321" y="836264"/>
            <a:ext cx="39896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inputting atmospheric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epidemiologic data…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48A9C2D-E911-4D02-9DCB-515885A4036D}"/>
              </a:ext>
            </a:extLst>
          </p:cNvPr>
          <p:cNvGrpSpPr/>
          <p:nvPr/>
        </p:nvGrpSpPr>
        <p:grpSpPr>
          <a:xfrm>
            <a:off x="1022445" y="5685305"/>
            <a:ext cx="1215167" cy="883104"/>
            <a:chOff x="1084936" y="2368986"/>
            <a:chExt cx="1215167" cy="883104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5D68538-4F28-4192-B786-88ACB95780CA}"/>
                </a:ext>
              </a:extLst>
            </p:cNvPr>
            <p:cNvSpPr/>
            <p:nvPr/>
          </p:nvSpPr>
          <p:spPr>
            <a:xfrm flipH="1">
              <a:off x="1084936" y="2368986"/>
              <a:ext cx="1144458" cy="883104"/>
            </a:xfrm>
            <a:custGeom>
              <a:avLst/>
              <a:gdLst>
                <a:gd name="connsiteX0" fmla="*/ 0 w 1312939"/>
                <a:gd name="connsiteY0" fmla="*/ 441552 h 883104"/>
                <a:gd name="connsiteX1" fmla="*/ 0 w 1312939"/>
                <a:gd name="connsiteY1" fmla="*/ 441551 h 883104"/>
                <a:gd name="connsiteX2" fmla="*/ 0 w 1312939"/>
                <a:gd name="connsiteY2" fmla="*/ 441552 h 883104"/>
                <a:gd name="connsiteX3" fmla="*/ 1259059 w 1312939"/>
                <a:gd name="connsiteY3" fmla="*/ 883104 h 883104"/>
                <a:gd name="connsiteX4" fmla="*/ 441552 w 1312939"/>
                <a:gd name="connsiteY4" fmla="*/ 883103 h 883104"/>
                <a:gd name="connsiteX5" fmla="*/ 8971 w 1312939"/>
                <a:gd name="connsiteY5" fmla="*/ 530539 h 883104"/>
                <a:gd name="connsiteX6" fmla="*/ 0 w 1312939"/>
                <a:gd name="connsiteY6" fmla="*/ 441552 h 883104"/>
                <a:gd name="connsiteX7" fmla="*/ 8971 w 1312939"/>
                <a:gd name="connsiteY7" fmla="*/ 352564 h 883104"/>
                <a:gd name="connsiteX8" fmla="*/ 441552 w 1312939"/>
                <a:gd name="connsiteY8" fmla="*/ 0 h 883104"/>
                <a:gd name="connsiteX9" fmla="*/ 1259060 w 1312939"/>
                <a:gd name="connsiteY9" fmla="*/ 0 h 883104"/>
                <a:gd name="connsiteX10" fmla="*/ 1312935 w 1312939"/>
                <a:gd name="connsiteY10" fmla="*/ 5431 h 883104"/>
                <a:gd name="connsiteX11" fmla="*/ 1291440 w 1312939"/>
                <a:gd name="connsiteY11" fmla="*/ 12193 h 883104"/>
                <a:gd name="connsiteX12" fmla="*/ 1010612 w 1312939"/>
                <a:gd name="connsiteY12" fmla="*/ 441551 h 883104"/>
                <a:gd name="connsiteX13" fmla="*/ 1291440 w 1312939"/>
                <a:gd name="connsiteY13" fmla="*/ 870909 h 883104"/>
                <a:gd name="connsiteX14" fmla="*/ 1312939 w 1312939"/>
                <a:gd name="connsiteY14" fmla="*/ 877673 h 8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2939" h="883104">
                  <a:moveTo>
                    <a:pt x="0" y="441552"/>
                  </a:moveTo>
                  <a:lnTo>
                    <a:pt x="0" y="441551"/>
                  </a:lnTo>
                  <a:lnTo>
                    <a:pt x="0" y="441552"/>
                  </a:lnTo>
                  <a:close/>
                  <a:moveTo>
                    <a:pt x="1259059" y="883104"/>
                  </a:moveTo>
                  <a:lnTo>
                    <a:pt x="441552" y="883103"/>
                  </a:lnTo>
                  <a:cubicBezTo>
                    <a:pt x="228173" y="883103"/>
                    <a:pt x="50144" y="731747"/>
                    <a:pt x="8971" y="530539"/>
                  </a:cubicBezTo>
                  <a:lnTo>
                    <a:pt x="0" y="441552"/>
                  </a:lnTo>
                  <a:lnTo>
                    <a:pt x="8971" y="352564"/>
                  </a:lnTo>
                  <a:cubicBezTo>
                    <a:pt x="50144" y="151357"/>
                    <a:pt x="228173" y="0"/>
                    <a:pt x="441552" y="0"/>
                  </a:cubicBezTo>
                  <a:lnTo>
                    <a:pt x="1259060" y="0"/>
                  </a:lnTo>
                  <a:lnTo>
                    <a:pt x="1312935" y="5431"/>
                  </a:lnTo>
                  <a:lnTo>
                    <a:pt x="1291440" y="12193"/>
                  </a:lnTo>
                  <a:cubicBezTo>
                    <a:pt x="1126409" y="82932"/>
                    <a:pt x="1010612" y="248537"/>
                    <a:pt x="1010612" y="441551"/>
                  </a:cubicBezTo>
                  <a:cubicBezTo>
                    <a:pt x="1010612" y="634565"/>
                    <a:pt x="1126409" y="800170"/>
                    <a:pt x="1291440" y="870909"/>
                  </a:cubicBezTo>
                  <a:lnTo>
                    <a:pt x="1312939" y="87767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2000"/>
              </a:schemeClr>
            </a:solidFill>
            <a:ln w="63500">
              <a:noFill/>
            </a:ln>
            <a:effectLst>
              <a:glow rad="25400">
                <a:srgbClr val="FFA219">
                  <a:alpha val="2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D68649-6116-4EFF-AAAB-F3F75670DEDF}"/>
                </a:ext>
              </a:extLst>
            </p:cNvPr>
            <p:cNvSpPr txBox="1"/>
            <p:nvPr/>
          </p:nvSpPr>
          <p:spPr>
            <a:xfrm>
              <a:off x="1169563" y="2504367"/>
              <a:ext cx="1130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</a:t>
              </a:r>
              <a:r>
                <a:rPr kumimoji="0" lang="en-PH" sz="32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18D833A-6916-4298-AC88-015183220919}"/>
              </a:ext>
            </a:extLst>
          </p:cNvPr>
          <p:cNvGrpSpPr/>
          <p:nvPr/>
        </p:nvGrpSpPr>
        <p:grpSpPr>
          <a:xfrm>
            <a:off x="939978" y="2289478"/>
            <a:ext cx="2687487" cy="883104"/>
            <a:chOff x="5912794" y="2942473"/>
            <a:chExt cx="2687487" cy="883104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D99C191-4F0E-4607-A47D-DED18CB91CEA}"/>
                </a:ext>
              </a:extLst>
            </p:cNvPr>
            <p:cNvSpPr/>
            <p:nvPr/>
          </p:nvSpPr>
          <p:spPr>
            <a:xfrm rot="10800000">
              <a:off x="5912794" y="2942473"/>
              <a:ext cx="2637234" cy="883104"/>
            </a:xfrm>
            <a:custGeom>
              <a:avLst/>
              <a:gdLst>
                <a:gd name="connsiteX0" fmla="*/ 2118414 w 2757541"/>
                <a:gd name="connsiteY0" fmla="*/ 883104 h 883104"/>
                <a:gd name="connsiteX1" fmla="*/ 1300907 w 2757541"/>
                <a:gd name="connsiteY1" fmla="*/ 883103 h 883104"/>
                <a:gd name="connsiteX2" fmla="*/ 1278596 w 2757541"/>
                <a:gd name="connsiteY2" fmla="*/ 881135 h 883104"/>
                <a:gd name="connsiteX3" fmla="*/ 1259059 w 2757541"/>
                <a:gd name="connsiteY3" fmla="*/ 883104 h 883104"/>
                <a:gd name="connsiteX4" fmla="*/ 441552 w 2757541"/>
                <a:gd name="connsiteY4" fmla="*/ 883103 h 883104"/>
                <a:gd name="connsiteX5" fmla="*/ 8971 w 2757541"/>
                <a:gd name="connsiteY5" fmla="*/ 530539 h 883104"/>
                <a:gd name="connsiteX6" fmla="*/ 0 w 2757541"/>
                <a:gd name="connsiteY6" fmla="*/ 441552 h 883104"/>
                <a:gd name="connsiteX7" fmla="*/ 8971 w 2757541"/>
                <a:gd name="connsiteY7" fmla="*/ 352564 h 883104"/>
                <a:gd name="connsiteX8" fmla="*/ 441552 w 2757541"/>
                <a:gd name="connsiteY8" fmla="*/ 0 h 883104"/>
                <a:gd name="connsiteX9" fmla="*/ 1259060 w 2757541"/>
                <a:gd name="connsiteY9" fmla="*/ 0 h 883104"/>
                <a:gd name="connsiteX10" fmla="*/ 1278591 w 2757541"/>
                <a:gd name="connsiteY10" fmla="*/ 1969 h 883104"/>
                <a:gd name="connsiteX11" fmla="*/ 1300907 w 2757541"/>
                <a:gd name="connsiteY11" fmla="*/ 0 h 883104"/>
                <a:gd name="connsiteX12" fmla="*/ 2118415 w 2757541"/>
                <a:gd name="connsiteY12" fmla="*/ 0 h 883104"/>
                <a:gd name="connsiteX13" fmla="*/ 2193725 w 2757541"/>
                <a:gd name="connsiteY13" fmla="*/ 7592 h 883104"/>
                <a:gd name="connsiteX14" fmla="*/ 2196300 w 2757541"/>
                <a:gd name="connsiteY14" fmla="*/ 6897 h 883104"/>
                <a:gd name="connsiteX15" fmla="*/ 2274462 w 2757541"/>
                <a:gd name="connsiteY15" fmla="*/ 0 h 883104"/>
                <a:gd name="connsiteX16" fmla="*/ 2757541 w 2757541"/>
                <a:gd name="connsiteY16" fmla="*/ 0 h 883104"/>
                <a:gd name="connsiteX17" fmla="*/ 2674943 w 2757541"/>
                <a:gd name="connsiteY17" fmla="*/ 25984 h 883104"/>
                <a:gd name="connsiteX18" fmla="*/ 2394115 w 2757541"/>
                <a:gd name="connsiteY18" fmla="*/ 455342 h 883104"/>
                <a:gd name="connsiteX19" fmla="*/ 2596839 w 2757541"/>
                <a:gd name="connsiteY19" fmla="*/ 841738 h 883104"/>
                <a:gd name="connsiteX20" fmla="*/ 2672041 w 2757541"/>
                <a:gd name="connsiteY20" fmla="*/ 883104 h 883104"/>
                <a:gd name="connsiteX21" fmla="*/ 2274462 w 2757541"/>
                <a:gd name="connsiteY21" fmla="*/ 883103 h 883104"/>
                <a:gd name="connsiteX22" fmla="*/ 2196300 w 2757541"/>
                <a:gd name="connsiteY22" fmla="*/ 876207 h 883104"/>
                <a:gd name="connsiteX23" fmla="*/ 2193728 w 2757541"/>
                <a:gd name="connsiteY23" fmla="*/ 875512 h 8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57541" h="883104">
                  <a:moveTo>
                    <a:pt x="2118414" y="883104"/>
                  </a:moveTo>
                  <a:lnTo>
                    <a:pt x="1300907" y="883103"/>
                  </a:lnTo>
                  <a:lnTo>
                    <a:pt x="1278596" y="881135"/>
                  </a:lnTo>
                  <a:lnTo>
                    <a:pt x="1259059" y="883104"/>
                  </a:lnTo>
                  <a:lnTo>
                    <a:pt x="441552" y="883103"/>
                  </a:lnTo>
                  <a:cubicBezTo>
                    <a:pt x="228173" y="883103"/>
                    <a:pt x="50144" y="731747"/>
                    <a:pt x="8971" y="530539"/>
                  </a:cubicBezTo>
                  <a:lnTo>
                    <a:pt x="0" y="441552"/>
                  </a:lnTo>
                  <a:lnTo>
                    <a:pt x="8971" y="352564"/>
                  </a:lnTo>
                  <a:cubicBezTo>
                    <a:pt x="50144" y="151357"/>
                    <a:pt x="228173" y="0"/>
                    <a:pt x="441552" y="0"/>
                  </a:cubicBezTo>
                  <a:lnTo>
                    <a:pt x="1259060" y="0"/>
                  </a:lnTo>
                  <a:lnTo>
                    <a:pt x="1278591" y="1969"/>
                  </a:lnTo>
                  <a:lnTo>
                    <a:pt x="1300907" y="0"/>
                  </a:lnTo>
                  <a:lnTo>
                    <a:pt x="2118415" y="0"/>
                  </a:lnTo>
                  <a:lnTo>
                    <a:pt x="2193725" y="7592"/>
                  </a:lnTo>
                  <a:lnTo>
                    <a:pt x="2196300" y="6897"/>
                  </a:lnTo>
                  <a:cubicBezTo>
                    <a:pt x="2221669" y="2365"/>
                    <a:pt x="2247789" y="0"/>
                    <a:pt x="2274462" y="0"/>
                  </a:cubicBezTo>
                  <a:lnTo>
                    <a:pt x="2757541" y="0"/>
                  </a:lnTo>
                  <a:lnTo>
                    <a:pt x="2674943" y="25984"/>
                  </a:lnTo>
                  <a:cubicBezTo>
                    <a:pt x="2509912" y="96723"/>
                    <a:pt x="2394115" y="262328"/>
                    <a:pt x="2394115" y="455342"/>
                  </a:cubicBezTo>
                  <a:cubicBezTo>
                    <a:pt x="2394115" y="616187"/>
                    <a:pt x="2474530" y="757998"/>
                    <a:pt x="2596839" y="841738"/>
                  </a:cubicBezTo>
                  <a:lnTo>
                    <a:pt x="2672041" y="883104"/>
                  </a:lnTo>
                  <a:lnTo>
                    <a:pt x="2274462" y="883103"/>
                  </a:lnTo>
                  <a:cubicBezTo>
                    <a:pt x="2247789" y="883103"/>
                    <a:pt x="2221669" y="880738"/>
                    <a:pt x="2196300" y="876207"/>
                  </a:cubicBezTo>
                  <a:lnTo>
                    <a:pt x="2193728" y="87551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2000"/>
              </a:schemeClr>
            </a:solidFill>
            <a:ln w="63500">
              <a:noFill/>
            </a:ln>
            <a:effectLst>
              <a:glow rad="25400">
                <a:srgbClr val="FFA219">
                  <a:alpha val="2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FCDEF5A-A944-4D9C-B889-E702A25B280B}"/>
                </a:ext>
              </a:extLst>
            </p:cNvPr>
            <p:cNvSpPr txBox="1"/>
            <p:nvPr/>
          </p:nvSpPr>
          <p:spPr>
            <a:xfrm>
              <a:off x="6183700" y="3066223"/>
              <a:ext cx="241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Temperature</a:t>
              </a:r>
              <a:endParaRPr kumimoji="0" lang="en-PH" sz="32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779968-A90C-4B58-8087-866EED867B85}"/>
              </a:ext>
            </a:extLst>
          </p:cNvPr>
          <p:cNvGrpSpPr/>
          <p:nvPr/>
        </p:nvGrpSpPr>
        <p:grpSpPr>
          <a:xfrm>
            <a:off x="1010280" y="4576169"/>
            <a:ext cx="1455929" cy="883104"/>
            <a:chOff x="8647394" y="4003515"/>
            <a:chExt cx="1455929" cy="883104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8DFC7E9-13FF-47C4-8891-8CBCA1D22283}"/>
                </a:ext>
              </a:extLst>
            </p:cNvPr>
            <p:cNvSpPr/>
            <p:nvPr/>
          </p:nvSpPr>
          <p:spPr>
            <a:xfrm rot="10800000">
              <a:off x="8647394" y="4003515"/>
              <a:ext cx="1415204" cy="883104"/>
            </a:xfrm>
            <a:custGeom>
              <a:avLst/>
              <a:gdLst>
                <a:gd name="connsiteX0" fmla="*/ 1466927 w 1572891"/>
                <a:gd name="connsiteY0" fmla="*/ 883104 h 883104"/>
                <a:gd name="connsiteX1" fmla="*/ 1259061 w 1572891"/>
                <a:gd name="connsiteY1" fmla="*/ 883104 h 883104"/>
                <a:gd name="connsiteX2" fmla="*/ 1259059 w 1572891"/>
                <a:gd name="connsiteY2" fmla="*/ 883104 h 883104"/>
                <a:gd name="connsiteX3" fmla="*/ 441552 w 1572891"/>
                <a:gd name="connsiteY3" fmla="*/ 883103 h 883104"/>
                <a:gd name="connsiteX4" fmla="*/ 8971 w 1572891"/>
                <a:gd name="connsiteY4" fmla="*/ 530539 h 883104"/>
                <a:gd name="connsiteX5" fmla="*/ 0 w 1572891"/>
                <a:gd name="connsiteY5" fmla="*/ 441552 h 883104"/>
                <a:gd name="connsiteX6" fmla="*/ 8971 w 1572891"/>
                <a:gd name="connsiteY6" fmla="*/ 352564 h 883104"/>
                <a:gd name="connsiteX7" fmla="*/ 441552 w 1572891"/>
                <a:gd name="connsiteY7" fmla="*/ 0 h 883104"/>
                <a:gd name="connsiteX8" fmla="*/ 649420 w 1572891"/>
                <a:gd name="connsiteY8" fmla="*/ 0 h 883104"/>
                <a:gd name="connsiteX9" fmla="*/ 1259060 w 1572891"/>
                <a:gd name="connsiteY9" fmla="*/ 0 h 883104"/>
                <a:gd name="connsiteX10" fmla="*/ 1466928 w 1572891"/>
                <a:gd name="connsiteY10" fmla="*/ 0 h 883104"/>
                <a:gd name="connsiteX11" fmla="*/ 1555916 w 1572891"/>
                <a:gd name="connsiteY11" fmla="*/ 8971 h 883104"/>
                <a:gd name="connsiteX12" fmla="*/ 1559841 w 1572891"/>
                <a:gd name="connsiteY12" fmla="*/ 10189 h 883104"/>
                <a:gd name="connsiteX13" fmla="*/ 1486533 w 1572891"/>
                <a:gd name="connsiteY13" fmla="*/ 50514 h 883104"/>
                <a:gd name="connsiteX14" fmla="*/ 1283809 w 1572891"/>
                <a:gd name="connsiteY14" fmla="*/ 436909 h 883104"/>
                <a:gd name="connsiteX15" fmla="*/ 1564637 w 1572891"/>
                <a:gd name="connsiteY15" fmla="*/ 866267 h 883104"/>
                <a:gd name="connsiteX16" fmla="*/ 1572891 w 1572891"/>
                <a:gd name="connsiteY16" fmla="*/ 868864 h 883104"/>
                <a:gd name="connsiteX17" fmla="*/ 1555915 w 1572891"/>
                <a:gd name="connsiteY17" fmla="*/ 874133 h 883104"/>
                <a:gd name="connsiteX18" fmla="*/ 1466927 w 1572891"/>
                <a:gd name="connsiteY18" fmla="*/ 883104 h 8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2891" h="883104">
                  <a:moveTo>
                    <a:pt x="1466927" y="883104"/>
                  </a:moveTo>
                  <a:lnTo>
                    <a:pt x="1259061" y="883104"/>
                  </a:lnTo>
                  <a:lnTo>
                    <a:pt x="1259059" y="883104"/>
                  </a:lnTo>
                  <a:lnTo>
                    <a:pt x="441552" y="883103"/>
                  </a:lnTo>
                  <a:cubicBezTo>
                    <a:pt x="228173" y="883103"/>
                    <a:pt x="50144" y="731746"/>
                    <a:pt x="8971" y="530539"/>
                  </a:cubicBezTo>
                  <a:lnTo>
                    <a:pt x="0" y="441552"/>
                  </a:lnTo>
                  <a:lnTo>
                    <a:pt x="8971" y="352564"/>
                  </a:lnTo>
                  <a:cubicBezTo>
                    <a:pt x="50144" y="151357"/>
                    <a:pt x="228173" y="0"/>
                    <a:pt x="441552" y="0"/>
                  </a:cubicBezTo>
                  <a:lnTo>
                    <a:pt x="649420" y="0"/>
                  </a:lnTo>
                  <a:lnTo>
                    <a:pt x="1259060" y="0"/>
                  </a:lnTo>
                  <a:lnTo>
                    <a:pt x="1466928" y="0"/>
                  </a:lnTo>
                  <a:cubicBezTo>
                    <a:pt x="1497411" y="0"/>
                    <a:pt x="1527172" y="3089"/>
                    <a:pt x="1555916" y="8971"/>
                  </a:cubicBezTo>
                  <a:lnTo>
                    <a:pt x="1559841" y="10189"/>
                  </a:lnTo>
                  <a:lnTo>
                    <a:pt x="1486533" y="50514"/>
                  </a:lnTo>
                  <a:cubicBezTo>
                    <a:pt x="1364224" y="134253"/>
                    <a:pt x="1283809" y="276064"/>
                    <a:pt x="1283809" y="436909"/>
                  </a:cubicBezTo>
                  <a:cubicBezTo>
                    <a:pt x="1283809" y="629923"/>
                    <a:pt x="1399606" y="795528"/>
                    <a:pt x="1564637" y="866267"/>
                  </a:cubicBezTo>
                  <a:lnTo>
                    <a:pt x="1572891" y="868864"/>
                  </a:lnTo>
                  <a:lnTo>
                    <a:pt x="1555915" y="874133"/>
                  </a:lnTo>
                  <a:cubicBezTo>
                    <a:pt x="1527171" y="880015"/>
                    <a:pt x="1497410" y="883104"/>
                    <a:pt x="1466927" y="8831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2000"/>
              </a:schemeClr>
            </a:solidFill>
            <a:ln w="63500">
              <a:noFill/>
            </a:ln>
            <a:effectLst>
              <a:glow rad="25400">
                <a:srgbClr val="FFA219">
                  <a:alpha val="2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C3EFC55-EA56-4F8B-BD3E-15E64A9FAF66}"/>
                </a:ext>
              </a:extLst>
            </p:cNvPr>
            <p:cNvSpPr txBox="1"/>
            <p:nvPr/>
          </p:nvSpPr>
          <p:spPr>
            <a:xfrm>
              <a:off x="8819513" y="4146547"/>
              <a:ext cx="1283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PM10</a:t>
              </a:r>
              <a:endParaRPr kumimoji="0" lang="en-PH" sz="32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0BC47D7-7770-473A-8FD1-9EB14E1CE79D}"/>
              </a:ext>
            </a:extLst>
          </p:cNvPr>
          <p:cNvGrpSpPr/>
          <p:nvPr/>
        </p:nvGrpSpPr>
        <p:grpSpPr>
          <a:xfrm>
            <a:off x="939977" y="3426462"/>
            <a:ext cx="2106574" cy="883104"/>
            <a:chOff x="9637381" y="1141783"/>
            <a:chExt cx="2106574" cy="883104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CB18554-7B1D-403C-8CD3-E93CDC9D7758}"/>
                </a:ext>
              </a:extLst>
            </p:cNvPr>
            <p:cNvSpPr/>
            <p:nvPr/>
          </p:nvSpPr>
          <p:spPr>
            <a:xfrm rot="10800000">
              <a:off x="9637381" y="1141783"/>
              <a:ext cx="1984164" cy="883104"/>
            </a:xfrm>
            <a:custGeom>
              <a:avLst/>
              <a:gdLst>
                <a:gd name="connsiteX0" fmla="*/ 1981775 w 2135530"/>
                <a:gd name="connsiteY0" fmla="*/ 883104 h 883104"/>
                <a:gd name="connsiteX1" fmla="*/ 1259068 w 2135530"/>
                <a:gd name="connsiteY1" fmla="*/ 883103 h 883104"/>
                <a:gd name="connsiteX2" fmla="*/ 1259059 w 2135530"/>
                <a:gd name="connsiteY2" fmla="*/ 883104 h 883104"/>
                <a:gd name="connsiteX3" fmla="*/ 441552 w 2135530"/>
                <a:gd name="connsiteY3" fmla="*/ 883103 h 883104"/>
                <a:gd name="connsiteX4" fmla="*/ 8971 w 2135530"/>
                <a:gd name="connsiteY4" fmla="*/ 530539 h 883104"/>
                <a:gd name="connsiteX5" fmla="*/ 0 w 2135530"/>
                <a:gd name="connsiteY5" fmla="*/ 441551 h 883104"/>
                <a:gd name="connsiteX6" fmla="*/ 8971 w 2135530"/>
                <a:gd name="connsiteY6" fmla="*/ 352564 h 883104"/>
                <a:gd name="connsiteX7" fmla="*/ 441552 w 2135530"/>
                <a:gd name="connsiteY7" fmla="*/ 0 h 883104"/>
                <a:gd name="connsiteX8" fmla="*/ 1164268 w 2135530"/>
                <a:gd name="connsiteY8" fmla="*/ 0 h 883104"/>
                <a:gd name="connsiteX9" fmla="*/ 1259060 w 2135530"/>
                <a:gd name="connsiteY9" fmla="*/ 0 h 883104"/>
                <a:gd name="connsiteX10" fmla="*/ 1886228 w 2135530"/>
                <a:gd name="connsiteY10" fmla="*/ 0 h 883104"/>
                <a:gd name="connsiteX11" fmla="*/ 1981776 w 2135530"/>
                <a:gd name="connsiteY11" fmla="*/ 0 h 883104"/>
                <a:gd name="connsiteX12" fmla="*/ 2135530 w 2135530"/>
                <a:gd name="connsiteY12" fmla="*/ 0 h 883104"/>
                <a:gd name="connsiteX13" fmla="*/ 2054207 w 2135530"/>
                <a:gd name="connsiteY13" fmla="*/ 25583 h 883104"/>
                <a:gd name="connsiteX14" fmla="*/ 1773379 w 2135530"/>
                <a:gd name="connsiteY14" fmla="*/ 454941 h 883104"/>
                <a:gd name="connsiteX15" fmla="*/ 1976103 w 2135530"/>
                <a:gd name="connsiteY15" fmla="*/ 841336 h 883104"/>
                <a:gd name="connsiteX16" fmla="*/ 2052033 w 2135530"/>
                <a:gd name="connsiteY16" fmla="*/ 883103 h 883104"/>
                <a:gd name="connsiteX17" fmla="*/ 1981784 w 2135530"/>
                <a:gd name="connsiteY17" fmla="*/ 883103 h 8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35530" h="883104">
                  <a:moveTo>
                    <a:pt x="1981775" y="883104"/>
                  </a:moveTo>
                  <a:lnTo>
                    <a:pt x="1259068" y="883103"/>
                  </a:lnTo>
                  <a:lnTo>
                    <a:pt x="1259059" y="883104"/>
                  </a:lnTo>
                  <a:lnTo>
                    <a:pt x="441552" y="883103"/>
                  </a:lnTo>
                  <a:cubicBezTo>
                    <a:pt x="228173" y="883103"/>
                    <a:pt x="50144" y="731747"/>
                    <a:pt x="8971" y="530539"/>
                  </a:cubicBezTo>
                  <a:lnTo>
                    <a:pt x="0" y="441551"/>
                  </a:lnTo>
                  <a:lnTo>
                    <a:pt x="8971" y="352564"/>
                  </a:lnTo>
                  <a:cubicBezTo>
                    <a:pt x="50144" y="151356"/>
                    <a:pt x="228173" y="0"/>
                    <a:pt x="441552" y="0"/>
                  </a:cubicBezTo>
                  <a:lnTo>
                    <a:pt x="1164268" y="0"/>
                  </a:lnTo>
                  <a:lnTo>
                    <a:pt x="1259060" y="0"/>
                  </a:lnTo>
                  <a:lnTo>
                    <a:pt x="1886228" y="0"/>
                  </a:lnTo>
                  <a:lnTo>
                    <a:pt x="1981776" y="0"/>
                  </a:lnTo>
                  <a:lnTo>
                    <a:pt x="2135530" y="0"/>
                  </a:lnTo>
                  <a:lnTo>
                    <a:pt x="2054207" y="25583"/>
                  </a:lnTo>
                  <a:cubicBezTo>
                    <a:pt x="1889176" y="96322"/>
                    <a:pt x="1773379" y="261927"/>
                    <a:pt x="1773379" y="454941"/>
                  </a:cubicBezTo>
                  <a:cubicBezTo>
                    <a:pt x="1773379" y="615786"/>
                    <a:pt x="1853794" y="757597"/>
                    <a:pt x="1976103" y="841336"/>
                  </a:cubicBezTo>
                  <a:lnTo>
                    <a:pt x="2052033" y="883103"/>
                  </a:lnTo>
                  <a:lnTo>
                    <a:pt x="1981784" y="88310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2000"/>
              </a:schemeClr>
            </a:solidFill>
            <a:ln w="63500">
              <a:noFill/>
            </a:ln>
            <a:effectLst>
              <a:glow rad="25400">
                <a:srgbClr val="FFA219">
                  <a:alpha val="2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38576A-2950-47AE-8AB5-A5653F14A949}"/>
                </a:ext>
              </a:extLst>
            </p:cNvPr>
            <p:cNvSpPr txBox="1"/>
            <p:nvPr/>
          </p:nvSpPr>
          <p:spPr>
            <a:xfrm>
              <a:off x="9832069" y="1261829"/>
              <a:ext cx="19118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Humidity</a:t>
              </a:r>
              <a:endParaRPr kumimoji="0" lang="en-PH" sz="32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635CB4E-7FFA-403A-9A40-DBA8D9532FFC}"/>
              </a:ext>
            </a:extLst>
          </p:cNvPr>
          <p:cNvGrpSpPr/>
          <p:nvPr/>
        </p:nvGrpSpPr>
        <p:grpSpPr>
          <a:xfrm>
            <a:off x="4673273" y="2339583"/>
            <a:ext cx="3371800" cy="883104"/>
            <a:chOff x="8639718" y="2052916"/>
            <a:chExt cx="3371800" cy="883104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C4E55D-260B-4A40-A858-0C4611929BA1}"/>
                </a:ext>
              </a:extLst>
            </p:cNvPr>
            <p:cNvSpPr/>
            <p:nvPr/>
          </p:nvSpPr>
          <p:spPr>
            <a:xfrm rot="10800000">
              <a:off x="8639718" y="2052916"/>
              <a:ext cx="3371800" cy="883104"/>
            </a:xfrm>
            <a:custGeom>
              <a:avLst/>
              <a:gdLst>
                <a:gd name="connsiteX0" fmla="*/ 3318346 w 3371800"/>
                <a:gd name="connsiteY0" fmla="*/ 883104 h 883104"/>
                <a:gd name="connsiteX1" fmla="*/ 3081520 w 3371800"/>
                <a:gd name="connsiteY1" fmla="*/ 883104 h 883104"/>
                <a:gd name="connsiteX2" fmla="*/ 3081515 w 3371800"/>
                <a:gd name="connsiteY2" fmla="*/ 883104 h 883104"/>
                <a:gd name="connsiteX3" fmla="*/ 2482509 w 3371800"/>
                <a:gd name="connsiteY3" fmla="*/ 883103 h 883104"/>
                <a:gd name="connsiteX4" fmla="*/ 2482502 w 3371800"/>
                <a:gd name="connsiteY4" fmla="*/ 883104 h 883104"/>
                <a:gd name="connsiteX5" fmla="*/ 1858082 w 3371800"/>
                <a:gd name="connsiteY5" fmla="*/ 883103 h 883104"/>
                <a:gd name="connsiteX6" fmla="*/ 1858072 w 3371800"/>
                <a:gd name="connsiteY6" fmla="*/ 883104 h 883104"/>
                <a:gd name="connsiteX7" fmla="*/ 1259066 w 3371800"/>
                <a:gd name="connsiteY7" fmla="*/ 883103 h 883104"/>
                <a:gd name="connsiteX8" fmla="*/ 1259059 w 3371800"/>
                <a:gd name="connsiteY8" fmla="*/ 883104 h 883104"/>
                <a:gd name="connsiteX9" fmla="*/ 441552 w 3371800"/>
                <a:gd name="connsiteY9" fmla="*/ 883103 h 883104"/>
                <a:gd name="connsiteX10" fmla="*/ 8971 w 3371800"/>
                <a:gd name="connsiteY10" fmla="*/ 530539 h 883104"/>
                <a:gd name="connsiteX11" fmla="*/ 0 w 3371800"/>
                <a:gd name="connsiteY11" fmla="*/ 441552 h 883104"/>
                <a:gd name="connsiteX12" fmla="*/ 8971 w 3371800"/>
                <a:gd name="connsiteY12" fmla="*/ 352564 h 883104"/>
                <a:gd name="connsiteX13" fmla="*/ 441552 w 3371800"/>
                <a:gd name="connsiteY13" fmla="*/ 0 h 883104"/>
                <a:gd name="connsiteX14" fmla="*/ 1040565 w 3371800"/>
                <a:gd name="connsiteY14" fmla="*/ 0 h 883104"/>
                <a:gd name="connsiteX15" fmla="*/ 1259060 w 3371800"/>
                <a:gd name="connsiteY15" fmla="*/ 0 h 883104"/>
                <a:gd name="connsiteX16" fmla="*/ 1664995 w 3371800"/>
                <a:gd name="connsiteY16" fmla="*/ 0 h 883104"/>
                <a:gd name="connsiteX17" fmla="*/ 1858073 w 3371800"/>
                <a:gd name="connsiteY17" fmla="*/ 0 h 883104"/>
                <a:gd name="connsiteX18" fmla="*/ 2264008 w 3371800"/>
                <a:gd name="connsiteY18" fmla="*/ 0 h 883104"/>
                <a:gd name="connsiteX19" fmla="*/ 2482503 w 3371800"/>
                <a:gd name="connsiteY19" fmla="*/ 0 h 883104"/>
                <a:gd name="connsiteX20" fmla="*/ 2670906 w 3371800"/>
                <a:gd name="connsiteY20" fmla="*/ 0 h 883104"/>
                <a:gd name="connsiteX21" fmla="*/ 3081516 w 3371800"/>
                <a:gd name="connsiteY21" fmla="*/ 0 h 883104"/>
                <a:gd name="connsiteX22" fmla="*/ 3371800 w 3371800"/>
                <a:gd name="connsiteY22" fmla="*/ 0 h 883104"/>
                <a:gd name="connsiteX23" fmla="*/ 3351452 w 3371800"/>
                <a:gd name="connsiteY23" fmla="*/ 11193 h 883104"/>
                <a:gd name="connsiteX24" fmla="*/ 3115465 w 3371800"/>
                <a:gd name="connsiteY24" fmla="*/ 460989 h 883104"/>
                <a:gd name="connsiteX25" fmla="*/ 3272236 w 3371800"/>
                <a:gd name="connsiteY25" fmla="*/ 844549 h 8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71800" h="883104">
                  <a:moveTo>
                    <a:pt x="3318346" y="883104"/>
                  </a:moveTo>
                  <a:lnTo>
                    <a:pt x="3081520" y="883104"/>
                  </a:lnTo>
                  <a:lnTo>
                    <a:pt x="3081515" y="883104"/>
                  </a:lnTo>
                  <a:lnTo>
                    <a:pt x="2482509" y="883103"/>
                  </a:lnTo>
                  <a:lnTo>
                    <a:pt x="2482502" y="883104"/>
                  </a:lnTo>
                  <a:lnTo>
                    <a:pt x="1858082" y="883103"/>
                  </a:lnTo>
                  <a:lnTo>
                    <a:pt x="1858072" y="883104"/>
                  </a:lnTo>
                  <a:lnTo>
                    <a:pt x="1259066" y="883103"/>
                  </a:lnTo>
                  <a:lnTo>
                    <a:pt x="1259059" y="883104"/>
                  </a:lnTo>
                  <a:lnTo>
                    <a:pt x="441552" y="883103"/>
                  </a:lnTo>
                  <a:cubicBezTo>
                    <a:pt x="228173" y="883103"/>
                    <a:pt x="50144" y="731747"/>
                    <a:pt x="8971" y="530539"/>
                  </a:cubicBezTo>
                  <a:lnTo>
                    <a:pt x="0" y="441552"/>
                  </a:lnTo>
                  <a:lnTo>
                    <a:pt x="8971" y="352564"/>
                  </a:lnTo>
                  <a:cubicBezTo>
                    <a:pt x="50144" y="151357"/>
                    <a:pt x="228173" y="0"/>
                    <a:pt x="441552" y="0"/>
                  </a:cubicBezTo>
                  <a:lnTo>
                    <a:pt x="1040565" y="0"/>
                  </a:lnTo>
                  <a:lnTo>
                    <a:pt x="1259060" y="0"/>
                  </a:lnTo>
                  <a:lnTo>
                    <a:pt x="1664995" y="0"/>
                  </a:lnTo>
                  <a:lnTo>
                    <a:pt x="1858073" y="0"/>
                  </a:lnTo>
                  <a:lnTo>
                    <a:pt x="2264008" y="0"/>
                  </a:lnTo>
                  <a:lnTo>
                    <a:pt x="2482503" y="0"/>
                  </a:lnTo>
                  <a:lnTo>
                    <a:pt x="2670906" y="0"/>
                  </a:lnTo>
                  <a:lnTo>
                    <a:pt x="3081516" y="0"/>
                  </a:lnTo>
                  <a:lnTo>
                    <a:pt x="3371800" y="0"/>
                  </a:lnTo>
                  <a:lnTo>
                    <a:pt x="3351452" y="11193"/>
                  </a:lnTo>
                  <a:cubicBezTo>
                    <a:pt x="3209074" y="108672"/>
                    <a:pt x="3115465" y="273752"/>
                    <a:pt x="3115465" y="460989"/>
                  </a:cubicBezTo>
                  <a:cubicBezTo>
                    <a:pt x="3115465" y="610779"/>
                    <a:pt x="3175375" y="746388"/>
                    <a:pt x="3272236" y="844549"/>
                  </a:cubicBezTo>
                  <a:close/>
                </a:path>
              </a:pathLst>
            </a:custGeom>
            <a:solidFill>
              <a:srgbClr val="11FF39">
                <a:alpha val="45000"/>
              </a:srgbClr>
            </a:solidFill>
            <a:ln w="76200"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FFFF00"/>
              </a:contourClr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B52EFA-C593-426C-8AFB-02D0AAC65F88}"/>
                </a:ext>
              </a:extLst>
            </p:cNvPr>
            <p:cNvSpPr txBox="1"/>
            <p:nvPr/>
          </p:nvSpPr>
          <p:spPr>
            <a:xfrm>
              <a:off x="8803280" y="2167521"/>
              <a:ext cx="3166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COVID-19 Cases</a:t>
              </a:r>
              <a:endParaRPr kumimoji="0" lang="en-PH" sz="32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5" name="Picture 144" descr="A picture containing clock&#10;&#10;Description automatically generated">
            <a:extLst>
              <a:ext uri="{FF2B5EF4-FFF2-40B4-BE49-F238E27FC236}">
                <a16:creationId xmlns:a16="http://schemas.microsoft.com/office/drawing/2014/main" id="{7CA41E39-8BB7-46F5-8874-16D285AC85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146" y="2609877"/>
            <a:ext cx="2798307" cy="3627434"/>
          </a:xfrm>
          <a:prstGeom prst="rect">
            <a:avLst/>
          </a:prstGeom>
        </p:spPr>
      </p:pic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18D3EFB9-8CBF-4671-AB06-E09AEC96C2E9}"/>
              </a:ext>
            </a:extLst>
          </p:cNvPr>
          <p:cNvSpPr/>
          <p:nvPr/>
        </p:nvSpPr>
        <p:spPr>
          <a:xfrm>
            <a:off x="2480640" y="3454769"/>
            <a:ext cx="7033548" cy="3360555"/>
          </a:xfrm>
          <a:custGeom>
            <a:avLst/>
            <a:gdLst>
              <a:gd name="connsiteX0" fmla="*/ 3516774 w 7033548"/>
              <a:gd name="connsiteY0" fmla="*/ 0 h 3360555"/>
              <a:gd name="connsiteX1" fmla="*/ 7033548 w 7033548"/>
              <a:gd name="connsiteY1" fmla="*/ 3245256 h 3360555"/>
              <a:gd name="connsiteX2" fmla="*/ 7027239 w 7033548"/>
              <a:gd name="connsiteY2" fmla="*/ 3360555 h 3360555"/>
              <a:gd name="connsiteX3" fmla="*/ 6310 w 7033548"/>
              <a:gd name="connsiteY3" fmla="*/ 3360555 h 3360555"/>
              <a:gd name="connsiteX4" fmla="*/ 0 w 7033548"/>
              <a:gd name="connsiteY4" fmla="*/ 3245256 h 3360555"/>
              <a:gd name="connsiteX5" fmla="*/ 3516774 w 7033548"/>
              <a:gd name="connsiteY5" fmla="*/ 0 h 3360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33548" h="3360555">
                <a:moveTo>
                  <a:pt x="3516774" y="0"/>
                </a:moveTo>
                <a:cubicBezTo>
                  <a:pt x="5459035" y="0"/>
                  <a:pt x="7033548" y="1452951"/>
                  <a:pt x="7033548" y="3245256"/>
                </a:cubicBezTo>
                <a:lnTo>
                  <a:pt x="7027239" y="3360555"/>
                </a:lnTo>
                <a:lnTo>
                  <a:pt x="6310" y="3360555"/>
                </a:lnTo>
                <a:lnTo>
                  <a:pt x="0" y="3245256"/>
                </a:lnTo>
                <a:cubicBezTo>
                  <a:pt x="0" y="1452951"/>
                  <a:pt x="1574513" y="0"/>
                  <a:pt x="3516774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85"/>
              </a:gs>
              <a:gs pos="100000">
                <a:srgbClr val="FFFF8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635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13B3A4-6A97-47D4-99F3-D88E3B7D25EC}"/>
              </a:ext>
            </a:extLst>
          </p:cNvPr>
          <p:cNvGrpSpPr/>
          <p:nvPr/>
        </p:nvGrpSpPr>
        <p:grpSpPr>
          <a:xfrm>
            <a:off x="3854267" y="3917954"/>
            <a:ext cx="4379178" cy="2744991"/>
            <a:chOff x="3854267" y="3917954"/>
            <a:chExt cx="4379178" cy="2744991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8683FE5-DD82-4BC3-992B-DF64B45AB7DB}"/>
                </a:ext>
              </a:extLst>
            </p:cNvPr>
            <p:cNvGrpSpPr/>
            <p:nvPr/>
          </p:nvGrpSpPr>
          <p:grpSpPr>
            <a:xfrm>
              <a:off x="3854267" y="3917954"/>
              <a:ext cx="4379178" cy="2744991"/>
              <a:chOff x="3854267" y="3917954"/>
              <a:chExt cx="4379178" cy="274499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B293ECF-7FB1-49EB-87C5-A569F341A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54267" y="3917954"/>
                <a:ext cx="1972549" cy="2723276"/>
              </a:xfrm>
              <a:prstGeom prst="rect">
                <a:avLst/>
              </a:prstGeom>
            </p:spPr>
          </p:pic>
          <p:pic>
            <p:nvPicPr>
              <p:cNvPr id="162" name="Picture 161" descr="A close up of a computer&#10;&#10;Description automatically generated">
                <a:extLst>
                  <a:ext uri="{FF2B5EF4-FFF2-40B4-BE49-F238E27FC236}">
                    <a16:creationId xmlns:a16="http://schemas.microsoft.com/office/drawing/2014/main" id="{054D0DEF-6790-4624-9AF4-8769EBF72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82996" y="4301441"/>
                <a:ext cx="2850449" cy="2361504"/>
              </a:xfrm>
              <a:prstGeom prst="rect">
                <a:avLst/>
              </a:prstGeom>
            </p:spPr>
          </p:pic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5736C1D-1CB5-435C-A7C0-2582DEAD1FD4}"/>
                </a:ext>
              </a:extLst>
            </p:cNvPr>
            <p:cNvSpPr/>
            <p:nvPr/>
          </p:nvSpPr>
          <p:spPr>
            <a:xfrm>
              <a:off x="4241265" y="5273114"/>
              <a:ext cx="51405" cy="101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93D49EE-7D90-4BFE-A860-277050C37141}"/>
                </a:ext>
              </a:extLst>
            </p:cNvPr>
            <p:cNvSpPr/>
            <p:nvPr/>
          </p:nvSpPr>
          <p:spPr>
            <a:xfrm>
              <a:off x="4346841" y="5294378"/>
              <a:ext cx="51405" cy="101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BA26663-73B9-4CD2-9FCB-D6A17FD1EDF2}"/>
                </a:ext>
              </a:extLst>
            </p:cNvPr>
            <p:cNvSpPr/>
            <p:nvPr/>
          </p:nvSpPr>
          <p:spPr>
            <a:xfrm>
              <a:off x="4456642" y="5315642"/>
              <a:ext cx="51405" cy="101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8" name="Graphic 156" descr="Forest scene">
            <a:extLst>
              <a:ext uri="{FF2B5EF4-FFF2-40B4-BE49-F238E27FC236}">
                <a16:creationId xmlns:a16="http://schemas.microsoft.com/office/drawing/2014/main" id="{9FA9DA05-8DB3-4C0E-A5DA-BDE36A54B477}"/>
              </a:ext>
            </a:extLst>
          </p:cNvPr>
          <p:cNvGrpSpPr/>
          <p:nvPr/>
        </p:nvGrpSpPr>
        <p:grpSpPr>
          <a:xfrm rot="578088">
            <a:off x="5602115" y="4527152"/>
            <a:ext cx="1730145" cy="1628975"/>
            <a:chOff x="6441335" y="48636"/>
            <a:chExt cx="2886075" cy="2886075"/>
          </a:xfrm>
          <a:pattFill prst="lgGrid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7A3573E-B82F-49E9-9F68-18A8BE47279A}"/>
                </a:ext>
              </a:extLst>
            </p:cNvPr>
            <p:cNvSpPr/>
            <p:nvPr/>
          </p:nvSpPr>
          <p:spPr>
            <a:xfrm>
              <a:off x="7493550" y="393762"/>
              <a:ext cx="1713607" cy="2194620"/>
            </a:xfrm>
            <a:custGeom>
              <a:avLst/>
              <a:gdLst>
                <a:gd name="connsiteX0" fmla="*/ 1290917 w 1713607"/>
                <a:gd name="connsiteY0" fmla="*/ 1897895 h 2194619"/>
                <a:gd name="connsiteX1" fmla="*/ 1290917 w 1713607"/>
                <a:gd name="connsiteY1" fmla="*/ 1657389 h 2194619"/>
                <a:gd name="connsiteX2" fmla="*/ 1644161 w 1713607"/>
                <a:gd name="connsiteY2" fmla="*/ 1687452 h 2194619"/>
                <a:gd name="connsiteX3" fmla="*/ 1408465 w 1713607"/>
                <a:gd name="connsiteY3" fmla="*/ 1324889 h 2194619"/>
                <a:gd name="connsiteX4" fmla="*/ 1552769 w 1713607"/>
                <a:gd name="connsiteY4" fmla="*/ 1363671 h 2194619"/>
                <a:gd name="connsiteX5" fmla="*/ 1382911 w 1713607"/>
                <a:gd name="connsiteY5" fmla="*/ 1104525 h 2194619"/>
                <a:gd name="connsiteX6" fmla="*/ 1487832 w 1713607"/>
                <a:gd name="connsiteY6" fmla="*/ 1117753 h 2194619"/>
                <a:gd name="connsiteX7" fmla="*/ 1238307 w 1713607"/>
                <a:gd name="connsiteY7" fmla="*/ 754889 h 2194619"/>
                <a:gd name="connsiteX8" fmla="*/ 1110237 w 1713607"/>
                <a:gd name="connsiteY8" fmla="*/ 941883 h 2194619"/>
                <a:gd name="connsiteX9" fmla="*/ 855300 w 1713607"/>
                <a:gd name="connsiteY9" fmla="*/ 551060 h 2194619"/>
                <a:gd name="connsiteX10" fmla="*/ 1018243 w 1713607"/>
                <a:gd name="connsiteY10" fmla="*/ 571503 h 2194619"/>
                <a:gd name="connsiteX11" fmla="*/ 631329 w 1713607"/>
                <a:gd name="connsiteY11" fmla="*/ 0 h 2194619"/>
                <a:gd name="connsiteX12" fmla="*/ 244415 w 1713607"/>
                <a:gd name="connsiteY12" fmla="*/ 571202 h 2194619"/>
                <a:gd name="connsiteX13" fmla="*/ 407357 w 1713607"/>
                <a:gd name="connsiteY13" fmla="*/ 550759 h 2194619"/>
                <a:gd name="connsiteX14" fmla="*/ 142500 w 1713607"/>
                <a:gd name="connsiteY14" fmla="*/ 957215 h 2194619"/>
                <a:gd name="connsiteX15" fmla="*/ 366471 w 1713607"/>
                <a:gd name="connsiteY15" fmla="*/ 897088 h 2194619"/>
                <a:gd name="connsiteX16" fmla="*/ 0 w 1713607"/>
                <a:gd name="connsiteY16" fmla="*/ 1466487 h 2194619"/>
                <a:gd name="connsiteX17" fmla="*/ 541139 w 1713607"/>
                <a:gd name="connsiteY17" fmla="*/ 1364572 h 2194619"/>
                <a:gd name="connsiteX18" fmla="*/ 541139 w 1713607"/>
                <a:gd name="connsiteY18" fmla="*/ 1734651 h 2194619"/>
                <a:gd name="connsiteX19" fmla="*/ 67642 w 1713607"/>
                <a:gd name="connsiteY19" fmla="*/ 1860316 h 2194619"/>
                <a:gd name="connsiteX20" fmla="*/ 431107 w 1713607"/>
                <a:gd name="connsiteY20" fmla="*/ 2210253 h 2194619"/>
                <a:gd name="connsiteX21" fmla="*/ 1713607 w 1713607"/>
                <a:gd name="connsiteY21" fmla="*/ 2210253 h 2194619"/>
                <a:gd name="connsiteX22" fmla="*/ 1290917 w 1713607"/>
                <a:gd name="connsiteY22" fmla="*/ 1897895 h 2194619"/>
                <a:gd name="connsiteX23" fmla="*/ 1102721 w 1713607"/>
                <a:gd name="connsiteY23" fmla="*/ 952705 h 2194619"/>
                <a:gd name="connsiteX24" fmla="*/ 1014936 w 1713607"/>
                <a:gd name="connsiteY24" fmla="*/ 1081076 h 2194619"/>
                <a:gd name="connsiteX25" fmla="*/ 894683 w 1713607"/>
                <a:gd name="connsiteY25" fmla="*/ 896186 h 2194619"/>
                <a:gd name="connsiteX26" fmla="*/ 1005917 w 1713607"/>
                <a:gd name="connsiteY26" fmla="*/ 1420791 h 2194619"/>
                <a:gd name="connsiteX27" fmla="*/ 832452 w 1713607"/>
                <a:gd name="connsiteY27" fmla="*/ 1687452 h 2194619"/>
                <a:gd name="connsiteX28" fmla="*/ 1172468 w 1713607"/>
                <a:gd name="connsiteY28" fmla="*/ 1657389 h 2194619"/>
                <a:gd name="connsiteX29" fmla="*/ 1172468 w 1713607"/>
                <a:gd name="connsiteY29" fmla="*/ 1849493 h 2194619"/>
                <a:gd name="connsiteX30" fmla="*/ 691456 w 1713607"/>
                <a:gd name="connsiteY30" fmla="*/ 1740364 h 2194619"/>
                <a:gd name="connsiteX31" fmla="*/ 691456 w 1713607"/>
                <a:gd name="connsiteY31" fmla="*/ 1364572 h 219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713607" h="2194619">
                  <a:moveTo>
                    <a:pt x="1290917" y="1897895"/>
                  </a:moveTo>
                  <a:lnTo>
                    <a:pt x="1290917" y="1657389"/>
                  </a:lnTo>
                  <a:lnTo>
                    <a:pt x="1644161" y="1687452"/>
                  </a:lnTo>
                  <a:lnTo>
                    <a:pt x="1408465" y="1324889"/>
                  </a:lnTo>
                  <a:lnTo>
                    <a:pt x="1552769" y="1363671"/>
                  </a:lnTo>
                  <a:lnTo>
                    <a:pt x="1382911" y="1104525"/>
                  </a:lnTo>
                  <a:lnTo>
                    <a:pt x="1487832" y="1117753"/>
                  </a:lnTo>
                  <a:lnTo>
                    <a:pt x="1238307" y="754889"/>
                  </a:lnTo>
                  <a:lnTo>
                    <a:pt x="1110237" y="941883"/>
                  </a:lnTo>
                  <a:lnTo>
                    <a:pt x="855300" y="551060"/>
                  </a:lnTo>
                  <a:lnTo>
                    <a:pt x="1018243" y="571503"/>
                  </a:lnTo>
                  <a:lnTo>
                    <a:pt x="631329" y="0"/>
                  </a:lnTo>
                  <a:lnTo>
                    <a:pt x="244415" y="571202"/>
                  </a:lnTo>
                  <a:lnTo>
                    <a:pt x="407357" y="550759"/>
                  </a:lnTo>
                  <a:lnTo>
                    <a:pt x="142500" y="957215"/>
                  </a:lnTo>
                  <a:lnTo>
                    <a:pt x="366471" y="897088"/>
                  </a:lnTo>
                  <a:lnTo>
                    <a:pt x="0" y="1466487"/>
                  </a:lnTo>
                  <a:lnTo>
                    <a:pt x="541139" y="1364572"/>
                  </a:lnTo>
                  <a:lnTo>
                    <a:pt x="541139" y="1734651"/>
                  </a:lnTo>
                  <a:cubicBezTo>
                    <a:pt x="363165" y="1738560"/>
                    <a:pt x="197215" y="1777341"/>
                    <a:pt x="67642" y="1860316"/>
                  </a:cubicBezTo>
                  <a:cubicBezTo>
                    <a:pt x="187896" y="1922848"/>
                    <a:pt x="315063" y="2030174"/>
                    <a:pt x="431107" y="2210253"/>
                  </a:cubicBezTo>
                  <a:lnTo>
                    <a:pt x="1713607" y="2210253"/>
                  </a:lnTo>
                  <a:cubicBezTo>
                    <a:pt x="1616803" y="2087294"/>
                    <a:pt x="1466186" y="1979667"/>
                    <a:pt x="1290917" y="1897895"/>
                  </a:cubicBezTo>
                  <a:close/>
                  <a:moveTo>
                    <a:pt x="1102721" y="952705"/>
                  </a:moveTo>
                  <a:lnTo>
                    <a:pt x="1014936" y="1081076"/>
                  </a:lnTo>
                  <a:lnTo>
                    <a:pt x="894683" y="896186"/>
                  </a:lnTo>
                  <a:close/>
                  <a:moveTo>
                    <a:pt x="1005917" y="1420791"/>
                  </a:moveTo>
                  <a:lnTo>
                    <a:pt x="832452" y="1687452"/>
                  </a:lnTo>
                  <a:lnTo>
                    <a:pt x="1172468" y="1657389"/>
                  </a:lnTo>
                  <a:lnTo>
                    <a:pt x="1172468" y="1849493"/>
                  </a:lnTo>
                  <a:cubicBezTo>
                    <a:pt x="1017937" y="1791083"/>
                    <a:pt x="856061" y="1754358"/>
                    <a:pt x="691456" y="1740364"/>
                  </a:cubicBezTo>
                  <a:lnTo>
                    <a:pt x="691456" y="136457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063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4D56CFB-FEF4-48DF-83C7-8517D90AF949}"/>
                </a:ext>
              </a:extLst>
            </p:cNvPr>
            <p:cNvSpPr/>
            <p:nvPr/>
          </p:nvSpPr>
          <p:spPr>
            <a:xfrm>
              <a:off x="6561588" y="1295060"/>
              <a:ext cx="1232595" cy="1292721"/>
            </a:xfrm>
            <a:custGeom>
              <a:avLst/>
              <a:gdLst>
                <a:gd name="connsiteX0" fmla="*/ 847484 w 1232594"/>
                <a:gd name="connsiteY0" fmla="*/ 992088 h 1292721"/>
                <a:gd name="connsiteX1" fmla="*/ 841772 w 1232594"/>
                <a:gd name="connsiteY1" fmla="*/ 992088 h 1292721"/>
                <a:gd name="connsiteX2" fmla="*/ 841772 w 1232594"/>
                <a:gd name="connsiteY2" fmla="*/ 888069 h 1292721"/>
                <a:gd name="connsiteX3" fmla="*/ 992088 w 1232594"/>
                <a:gd name="connsiteY3" fmla="*/ 918133 h 1292721"/>
                <a:gd name="connsiteX4" fmla="*/ 882057 w 1232594"/>
                <a:gd name="connsiteY4" fmla="*/ 715506 h 1292721"/>
                <a:gd name="connsiteX5" fmla="*/ 962025 w 1232594"/>
                <a:gd name="connsiteY5" fmla="*/ 737753 h 1292721"/>
                <a:gd name="connsiteX6" fmla="*/ 867326 w 1232594"/>
                <a:gd name="connsiteY6" fmla="*/ 593750 h 1292721"/>
                <a:gd name="connsiteX7" fmla="*/ 925648 w 1232594"/>
                <a:gd name="connsiteY7" fmla="*/ 600965 h 1292721"/>
                <a:gd name="connsiteX8" fmla="*/ 781645 w 1232594"/>
                <a:gd name="connsiteY8" fmla="*/ 407057 h 1292721"/>
                <a:gd name="connsiteX9" fmla="*/ 649367 w 1232594"/>
                <a:gd name="connsiteY9" fmla="*/ 600364 h 1292721"/>
                <a:gd name="connsiteX10" fmla="*/ 707389 w 1232594"/>
                <a:gd name="connsiteY10" fmla="*/ 593149 h 1292721"/>
                <a:gd name="connsiteX11" fmla="*/ 656281 w 1232594"/>
                <a:gd name="connsiteY11" fmla="*/ 671012 h 1292721"/>
                <a:gd name="connsiteX12" fmla="*/ 543544 w 1232594"/>
                <a:gd name="connsiteY12" fmla="*/ 490633 h 1292721"/>
                <a:gd name="connsiteX13" fmla="*/ 667405 w 1232594"/>
                <a:gd name="connsiteY13" fmla="*/ 524003 h 1292721"/>
                <a:gd name="connsiteX14" fmla="*/ 520997 w 1232594"/>
                <a:gd name="connsiteY14" fmla="*/ 301234 h 1292721"/>
                <a:gd name="connsiteX15" fmla="*/ 611187 w 1232594"/>
                <a:gd name="connsiteY15" fmla="*/ 312357 h 1292721"/>
                <a:gd name="connsiteX16" fmla="*/ 397136 w 1232594"/>
                <a:gd name="connsiteY16" fmla="*/ 0 h 1292721"/>
                <a:gd name="connsiteX17" fmla="*/ 183085 w 1232594"/>
                <a:gd name="connsiteY17" fmla="*/ 311756 h 1292721"/>
                <a:gd name="connsiteX18" fmla="*/ 273275 w 1232594"/>
                <a:gd name="connsiteY18" fmla="*/ 300633 h 1292721"/>
                <a:gd name="connsiteX19" fmla="*/ 126867 w 1232594"/>
                <a:gd name="connsiteY19" fmla="*/ 523402 h 1292721"/>
                <a:gd name="connsiteX20" fmla="*/ 250728 w 1232594"/>
                <a:gd name="connsiteY20" fmla="*/ 490031 h 1292721"/>
                <a:gd name="connsiteX21" fmla="*/ 48101 w 1232594"/>
                <a:gd name="connsiteY21" fmla="*/ 802088 h 1292721"/>
                <a:gd name="connsiteX22" fmla="*/ 330696 w 1232594"/>
                <a:gd name="connsiteY22" fmla="*/ 767816 h 1292721"/>
                <a:gd name="connsiteX23" fmla="*/ 330696 w 1232594"/>
                <a:gd name="connsiteY23" fmla="*/ 1068449 h 1292721"/>
                <a:gd name="connsiteX24" fmla="*/ 0 w 1232594"/>
                <a:gd name="connsiteY24" fmla="*/ 1308955 h 1292721"/>
                <a:gd name="connsiteX25" fmla="*/ 1254240 w 1232594"/>
                <a:gd name="connsiteY25" fmla="*/ 1308955 h 1292721"/>
                <a:gd name="connsiteX26" fmla="*/ 847484 w 1232594"/>
                <a:gd name="connsiteY26" fmla="*/ 992088 h 1292721"/>
                <a:gd name="connsiteX27" fmla="*/ 420886 w 1232594"/>
                <a:gd name="connsiteY27" fmla="*/ 1033275 h 1292721"/>
                <a:gd name="connsiteX28" fmla="*/ 420886 w 1232594"/>
                <a:gd name="connsiteY28" fmla="*/ 767816 h 1292721"/>
                <a:gd name="connsiteX29" fmla="*/ 656883 w 1232594"/>
                <a:gd name="connsiteY29" fmla="*/ 794873 h 1292721"/>
                <a:gd name="connsiteX30" fmla="*/ 601266 w 1232594"/>
                <a:gd name="connsiteY30" fmla="*/ 918133 h 1292721"/>
                <a:gd name="connsiteX31" fmla="*/ 751582 w 1232594"/>
                <a:gd name="connsiteY31" fmla="*/ 888069 h 1292721"/>
                <a:gd name="connsiteX32" fmla="*/ 751582 w 1232594"/>
                <a:gd name="connsiteY32" fmla="*/ 984572 h 1292721"/>
                <a:gd name="connsiteX33" fmla="*/ 420886 w 1232594"/>
                <a:gd name="connsiteY33" fmla="*/ 1033275 h 129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232594" h="1292721">
                  <a:moveTo>
                    <a:pt x="847484" y="992088"/>
                  </a:moveTo>
                  <a:lnTo>
                    <a:pt x="841772" y="992088"/>
                  </a:lnTo>
                  <a:lnTo>
                    <a:pt x="841772" y="888069"/>
                  </a:lnTo>
                  <a:lnTo>
                    <a:pt x="992088" y="918133"/>
                  </a:lnTo>
                  <a:lnTo>
                    <a:pt x="882057" y="715506"/>
                  </a:lnTo>
                  <a:lnTo>
                    <a:pt x="962025" y="737753"/>
                  </a:lnTo>
                  <a:lnTo>
                    <a:pt x="867326" y="593750"/>
                  </a:lnTo>
                  <a:lnTo>
                    <a:pt x="925648" y="600965"/>
                  </a:lnTo>
                  <a:lnTo>
                    <a:pt x="781645" y="407057"/>
                  </a:lnTo>
                  <a:lnTo>
                    <a:pt x="649367" y="600364"/>
                  </a:lnTo>
                  <a:lnTo>
                    <a:pt x="707389" y="593149"/>
                  </a:lnTo>
                  <a:lnTo>
                    <a:pt x="656281" y="671012"/>
                  </a:lnTo>
                  <a:lnTo>
                    <a:pt x="543544" y="490633"/>
                  </a:lnTo>
                  <a:lnTo>
                    <a:pt x="667405" y="524003"/>
                  </a:lnTo>
                  <a:lnTo>
                    <a:pt x="520997" y="301234"/>
                  </a:lnTo>
                  <a:lnTo>
                    <a:pt x="611187" y="312357"/>
                  </a:lnTo>
                  <a:lnTo>
                    <a:pt x="397136" y="0"/>
                  </a:lnTo>
                  <a:lnTo>
                    <a:pt x="183085" y="311756"/>
                  </a:lnTo>
                  <a:lnTo>
                    <a:pt x="273275" y="300633"/>
                  </a:lnTo>
                  <a:lnTo>
                    <a:pt x="126867" y="523402"/>
                  </a:lnTo>
                  <a:lnTo>
                    <a:pt x="250728" y="490031"/>
                  </a:lnTo>
                  <a:lnTo>
                    <a:pt x="48101" y="802088"/>
                  </a:lnTo>
                  <a:lnTo>
                    <a:pt x="330696" y="767816"/>
                  </a:lnTo>
                  <a:lnTo>
                    <a:pt x="330696" y="1068449"/>
                  </a:lnTo>
                  <a:cubicBezTo>
                    <a:pt x="205461" y="1125648"/>
                    <a:pt x="93001" y="1207435"/>
                    <a:pt x="0" y="1308955"/>
                  </a:cubicBezTo>
                  <a:lnTo>
                    <a:pt x="1254240" y="1308955"/>
                  </a:lnTo>
                  <a:cubicBezTo>
                    <a:pt x="1118053" y="1118054"/>
                    <a:pt x="970743" y="1030269"/>
                    <a:pt x="847484" y="992088"/>
                  </a:cubicBezTo>
                  <a:close/>
                  <a:moveTo>
                    <a:pt x="420886" y="1033275"/>
                  </a:moveTo>
                  <a:lnTo>
                    <a:pt x="420886" y="767816"/>
                  </a:lnTo>
                  <a:lnTo>
                    <a:pt x="656883" y="794873"/>
                  </a:lnTo>
                  <a:lnTo>
                    <a:pt x="601266" y="918133"/>
                  </a:lnTo>
                  <a:lnTo>
                    <a:pt x="751582" y="888069"/>
                  </a:lnTo>
                  <a:lnTo>
                    <a:pt x="751582" y="984572"/>
                  </a:lnTo>
                  <a:cubicBezTo>
                    <a:pt x="639359" y="981464"/>
                    <a:pt x="527451" y="997948"/>
                    <a:pt x="420886" y="103327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0063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5" name="Oval 164">
            <a:extLst>
              <a:ext uri="{FF2B5EF4-FFF2-40B4-BE49-F238E27FC236}">
                <a16:creationId xmlns:a16="http://schemas.microsoft.com/office/drawing/2014/main" id="{17E8BF32-68B0-48FB-87BA-8110ED8F820A}"/>
              </a:ext>
            </a:extLst>
          </p:cNvPr>
          <p:cNvSpPr/>
          <p:nvPr/>
        </p:nvSpPr>
        <p:spPr>
          <a:xfrm>
            <a:off x="4242418" y="5269927"/>
            <a:ext cx="51405" cy="1016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307E6E7-4884-4754-A24B-761E22BD896C}"/>
              </a:ext>
            </a:extLst>
          </p:cNvPr>
          <p:cNvSpPr/>
          <p:nvPr/>
        </p:nvSpPr>
        <p:spPr>
          <a:xfrm>
            <a:off x="4347994" y="5291191"/>
            <a:ext cx="51405" cy="1016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FBEE4AA-F235-4783-87A4-0373C967B693}"/>
              </a:ext>
            </a:extLst>
          </p:cNvPr>
          <p:cNvSpPr/>
          <p:nvPr/>
        </p:nvSpPr>
        <p:spPr>
          <a:xfrm>
            <a:off x="4457795" y="5312455"/>
            <a:ext cx="51405" cy="1016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9" name="Picture 16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8A01C1-E4CF-47CB-BEBD-70FA35DA0F1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828757" y="287356"/>
            <a:ext cx="5161504" cy="3259152"/>
          </a:xfrm>
          <a:prstGeom prst="rect">
            <a:avLst/>
          </a:prstGeom>
        </p:spPr>
      </p:pic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C5D20ACE-F5C0-427E-8105-B70CA3D115EF}"/>
              </a:ext>
            </a:extLst>
          </p:cNvPr>
          <p:cNvSpPr/>
          <p:nvPr/>
        </p:nvSpPr>
        <p:spPr>
          <a:xfrm>
            <a:off x="6132600" y="228617"/>
            <a:ext cx="5908196" cy="1596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8FE709E-336F-49BD-B924-6808C58F09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930" y="5645459"/>
            <a:ext cx="1018120" cy="102421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E785F5-0F6C-4A28-A0CC-0B0FCBD88A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13" y="3363543"/>
            <a:ext cx="1012024" cy="103031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52F9C5D-F918-4CBC-A100-19E8C5BDE3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16" y="2237140"/>
            <a:ext cx="1018120" cy="103031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C3942E3-FA14-40F0-875A-B7168DEB6F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9" y="4521665"/>
            <a:ext cx="1012024" cy="103031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DA8721DE-BAF3-4571-AD8A-690A96199F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2717" y="2289478"/>
            <a:ext cx="951058" cy="963251"/>
          </a:xfrm>
          <a:prstGeom prst="rect">
            <a:avLst/>
          </a:prstGeom>
        </p:spPr>
      </p:pic>
      <p:sp>
        <p:nvSpPr>
          <p:cNvPr id="168" name="Content Placeholder 4">
            <a:extLst>
              <a:ext uri="{FF2B5EF4-FFF2-40B4-BE49-F238E27FC236}">
                <a16:creationId xmlns:a16="http://schemas.microsoft.com/office/drawing/2014/main" id="{5B5577AB-3746-43D6-BF61-16EDEE93A938}"/>
              </a:ext>
            </a:extLst>
          </p:cNvPr>
          <p:cNvSpPr txBox="1">
            <a:spLocks/>
          </p:cNvSpPr>
          <p:nvPr/>
        </p:nvSpPr>
        <p:spPr>
          <a:xfrm>
            <a:off x="8298355" y="4576169"/>
            <a:ext cx="3660596" cy="2137445"/>
          </a:xfrm>
          <a:prstGeom prst="parallelogram">
            <a:avLst/>
          </a:prstGeom>
          <a:solidFill>
            <a:srgbClr val="11FF39">
              <a:alpha val="45000"/>
            </a:srgbClr>
          </a:solidFill>
          <a:ln w="76200">
            <a:solidFill>
              <a:srgbClr val="11FF39"/>
            </a:solidFill>
          </a:ln>
          <a:effectLst/>
          <a:scene3d>
            <a:camera prst="orthographicFront"/>
            <a:lightRig rig="threePt" dir="t"/>
          </a:scene3d>
          <a:sp3d>
            <a:contourClr>
              <a:srgbClr val="FFFF00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AEFEBF9-F494-4D1C-9F0A-676CB793461F}"/>
              </a:ext>
            </a:extLst>
          </p:cNvPr>
          <p:cNvSpPr txBox="1"/>
          <p:nvPr/>
        </p:nvSpPr>
        <p:spPr>
          <a:xfrm>
            <a:off x="8619159" y="4510998"/>
            <a:ext cx="31668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with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computations using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“Random Forest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Technique”…</a:t>
            </a:r>
          </a:p>
        </p:txBody>
      </p:sp>
    </p:spTree>
    <p:extLst>
      <p:ext uri="{BB962C8B-B14F-4D97-AF65-F5344CB8AC3E}">
        <p14:creationId xmlns:p14="http://schemas.microsoft.com/office/powerpoint/2010/main" val="308147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14:vortex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75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repeatCount="8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7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2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7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25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7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7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7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25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7" presetClass="emph" presetSubtype="0" repeatCount="10000" fill="remove" grpId="0" nodeType="withEffect">
                                  <p:stCondLst>
                                    <p:cond delay="35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00" autoRev="1" fill="remov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animClr clrSpc="rgb" dir="cw">
                                      <p:cBhvr>
                                        <p:cTn id="124" dur="100" autoRev="1" fill="remov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125" dur="100" autoRev="1" fill="remov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" autoRev="1" fill="remov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7" presetClass="emph" presetSubtype="0" repeatCount="10000" fill="remove" grpId="0" nodeType="withEffect">
                                  <p:stCondLst>
                                    <p:cond delay="36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100" autoRev="1" fill="remove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56A"/>
                                      </p:to>
                                    </p:animClr>
                                    <p:animClr clrSpc="rgb" dir="cw">
                                      <p:cBhvr>
                                        <p:cTn id="129" dur="100" autoRev="1" fill="remove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56A"/>
                                      </p:to>
                                    </p:animClr>
                                    <p:set>
                                      <p:cBhvr>
                                        <p:cTn id="130" dur="100" autoRev="1" fill="remove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100" autoRev="1" fill="remove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7" presetClass="emph" presetSubtype="0" repeatCount="8000" fill="remove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100" autoRev="1" fill="remov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99"/>
                                      </p:to>
                                    </p:animClr>
                                    <p:animClr clrSpc="rgb" dir="cw">
                                      <p:cBhvr>
                                        <p:cTn id="134" dur="100" autoRev="1" fill="remov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99"/>
                                      </p:to>
                                    </p:animClr>
                                    <p:set>
                                      <p:cBhvr>
                                        <p:cTn id="135" dur="100" autoRev="1" fill="remov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00" autoRev="1" fill="remov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9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4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9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uiExpand="1" build="p"/>
      <p:bldP spid="147" grpId="0" animBg="1"/>
      <p:bldP spid="147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5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BFFB976-5515-4D9F-A9DC-A34CE7F4B7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1" y="2141621"/>
            <a:ext cx="12185049" cy="4716379"/>
          </a:xfrm>
          <a:prstGeom prst="rect">
            <a:avLst/>
          </a:prstGeom>
        </p:spPr>
      </p:pic>
      <p:pic>
        <p:nvPicPr>
          <p:cNvPr id="169" name="Picture 16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8A01C1-E4CF-47CB-BEBD-70FA35DA0F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999670" y="1787692"/>
            <a:ext cx="7983767" cy="50412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8FE709E-336F-49BD-B924-6808C58F0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235963" y="5430849"/>
            <a:ext cx="1018120" cy="102421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E785F5-0F6C-4A28-A0CC-0B0FCBD88A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408826" y="5424753"/>
            <a:ext cx="1012024" cy="103031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52F9C5D-F918-4CBC-A100-19E8C5BDE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>
            <a:off x="4379760" y="5424753"/>
            <a:ext cx="1018120" cy="103031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C3942E3-FA14-40F0-875A-B7168DEB6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>
            <a:off x="8234257" y="5444884"/>
            <a:ext cx="1012024" cy="103031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DA8721DE-BAF3-4571-AD8A-690A96199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283" y="5442378"/>
            <a:ext cx="951058" cy="963251"/>
          </a:xfrm>
          <a:prstGeom prst="rect">
            <a:avLst/>
          </a:prstGeom>
        </p:spPr>
      </p:pic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E67BEE1D-0BC3-4E39-9E4C-CB68F31E868C}"/>
              </a:ext>
            </a:extLst>
          </p:cNvPr>
          <p:cNvSpPr txBox="1">
            <a:spLocks/>
          </p:cNvSpPr>
          <p:nvPr/>
        </p:nvSpPr>
        <p:spPr>
          <a:xfrm>
            <a:off x="4183886" y="3143058"/>
            <a:ext cx="4719628" cy="1037079"/>
          </a:xfrm>
          <a:prstGeom prst="parallelogram">
            <a:avLst/>
          </a:prstGeom>
          <a:solidFill>
            <a:srgbClr val="FF99FF">
              <a:alpha val="45000"/>
            </a:srgbClr>
          </a:solidFill>
          <a:ln w="76200">
            <a:solidFill>
              <a:srgbClr val="FF99FF"/>
            </a:solidFill>
          </a:ln>
          <a:effectLst/>
          <a:scene3d>
            <a:camera prst="orthographicFront"/>
            <a:lightRig rig="threePt" dir="t"/>
          </a:scene3d>
          <a:sp3d>
            <a:contourClr>
              <a:srgbClr val="FFFF00"/>
            </a:contourClr>
          </a:sp3d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sz="1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F9A8BF-101D-4667-9674-2602CA526832}"/>
              </a:ext>
            </a:extLst>
          </p:cNvPr>
          <p:cNvSpPr/>
          <p:nvPr/>
        </p:nvSpPr>
        <p:spPr>
          <a:xfrm>
            <a:off x="4283522" y="3190059"/>
            <a:ext cx="46439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 make predictions on how much risk 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individual may contract COVID-19,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specified city at a given time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2C7E74F3-BD04-4C5D-B0F6-E0D612B49941}"/>
              </a:ext>
            </a:extLst>
          </p:cNvPr>
          <p:cNvSpPr txBox="1">
            <a:spLocks/>
          </p:cNvSpPr>
          <p:nvPr/>
        </p:nvSpPr>
        <p:spPr>
          <a:xfrm>
            <a:off x="380093" y="735896"/>
            <a:ext cx="4719628" cy="1037079"/>
          </a:xfrm>
          <a:prstGeom prst="parallelogram">
            <a:avLst/>
          </a:prstGeom>
          <a:solidFill>
            <a:srgbClr val="11FF39">
              <a:alpha val="45000"/>
            </a:srgbClr>
          </a:solidFill>
          <a:ln w="76200">
            <a:solidFill>
              <a:srgbClr val="11FF39"/>
            </a:solidFill>
          </a:ln>
          <a:effectLst/>
          <a:scene3d>
            <a:camera prst="orthographicFront"/>
            <a:lightRig rig="threePt" dir="t"/>
          </a:scene3d>
          <a:sp3d>
            <a:contourClr>
              <a:srgbClr val="FFFF00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5500DF-0E97-4A54-833E-7D178AAE82BF}"/>
              </a:ext>
            </a:extLst>
          </p:cNvPr>
          <p:cNvSpPr/>
          <p:nvPr/>
        </p:nvSpPr>
        <p:spPr>
          <a:xfrm>
            <a:off x="848321" y="836264"/>
            <a:ext cx="39896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inputting atmospheric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epidemiologic data…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5EC8BE38-24D5-4FB1-85D9-3068F6EF68FA}"/>
              </a:ext>
            </a:extLst>
          </p:cNvPr>
          <p:cNvSpPr txBox="1">
            <a:spLocks/>
          </p:cNvSpPr>
          <p:nvPr/>
        </p:nvSpPr>
        <p:spPr>
          <a:xfrm>
            <a:off x="191167" y="2644499"/>
            <a:ext cx="3660596" cy="2137445"/>
          </a:xfrm>
          <a:prstGeom prst="parallelogram">
            <a:avLst/>
          </a:prstGeom>
          <a:solidFill>
            <a:srgbClr val="11FF39">
              <a:alpha val="45000"/>
            </a:srgbClr>
          </a:solidFill>
          <a:ln w="76200">
            <a:solidFill>
              <a:srgbClr val="11FF39"/>
            </a:solidFill>
          </a:ln>
          <a:effectLst/>
          <a:scene3d>
            <a:camera prst="orthographicFront"/>
            <a:lightRig rig="threePt" dir="t"/>
          </a:scene3d>
          <a:sp3d>
            <a:contourClr>
              <a:srgbClr val="FFFF00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F641D9-5239-4462-96D5-49D554FBCDEA}"/>
              </a:ext>
            </a:extLst>
          </p:cNvPr>
          <p:cNvSpPr txBox="1"/>
          <p:nvPr/>
        </p:nvSpPr>
        <p:spPr>
          <a:xfrm>
            <a:off x="511971" y="2579328"/>
            <a:ext cx="31668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with computations using “Random Forest Regression Technique”…</a:t>
            </a: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E57C72E-21FA-4DFA-A420-C9B4B25A4B4C}"/>
              </a:ext>
            </a:extLst>
          </p:cNvPr>
          <p:cNvSpPr/>
          <p:nvPr/>
        </p:nvSpPr>
        <p:spPr>
          <a:xfrm>
            <a:off x="10986448" y="228618"/>
            <a:ext cx="1054347" cy="726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423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" grpId="0" uiExpand="1" build="p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A100DFF-80C6-4F80-BF46-D6D517A506A6}"/>
              </a:ext>
            </a:extLst>
          </p:cNvPr>
          <p:cNvSpPr txBox="1">
            <a:spLocks/>
          </p:cNvSpPr>
          <p:nvPr/>
        </p:nvSpPr>
        <p:spPr>
          <a:xfrm>
            <a:off x="7844589" y="3156857"/>
            <a:ext cx="4026651" cy="3158259"/>
          </a:xfrm>
          <a:prstGeom prst="parallelogram">
            <a:avLst/>
          </a:prstGeom>
          <a:solidFill>
            <a:srgbClr val="11FF39">
              <a:alpha val="45000"/>
            </a:srgbClr>
          </a:solidFill>
          <a:ln w="76200">
            <a:solidFill>
              <a:srgbClr val="11FF39"/>
            </a:solidFill>
          </a:ln>
          <a:effectLst/>
          <a:scene3d>
            <a:camera prst="orthographicFront"/>
            <a:lightRig rig="threePt" dir="t"/>
          </a:scene3d>
          <a:sp3d>
            <a:contourClr>
              <a:srgbClr val="FFFF00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9" name="Picture 16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8A01C1-E4CF-47CB-BEBD-70FA35DA0F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487049" y="211556"/>
            <a:ext cx="7695025" cy="2567740"/>
          </a:xfrm>
          <a:prstGeom prst="rect">
            <a:avLst/>
          </a:prstGeom>
        </p:spPr>
      </p:pic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E67BEE1D-0BC3-4E39-9E4C-CB68F31E868C}"/>
              </a:ext>
            </a:extLst>
          </p:cNvPr>
          <p:cNvSpPr txBox="1">
            <a:spLocks/>
          </p:cNvSpPr>
          <p:nvPr/>
        </p:nvSpPr>
        <p:spPr>
          <a:xfrm>
            <a:off x="1671265" y="1566921"/>
            <a:ext cx="4719628" cy="1037079"/>
          </a:xfrm>
          <a:prstGeom prst="parallelogram">
            <a:avLst/>
          </a:prstGeom>
          <a:solidFill>
            <a:srgbClr val="FF99FF">
              <a:alpha val="45000"/>
            </a:srgbClr>
          </a:solidFill>
          <a:ln w="76200">
            <a:solidFill>
              <a:srgbClr val="FF99FF"/>
            </a:solidFill>
          </a:ln>
          <a:effectLst/>
          <a:scene3d>
            <a:camera prst="orthographicFront"/>
            <a:lightRig rig="threePt" dir="t"/>
          </a:scene3d>
          <a:sp3d>
            <a:contourClr>
              <a:srgbClr val="FFFF00"/>
            </a:contourClr>
          </a:sp3d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sz="1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F9A8BF-101D-4667-9674-2602CA526832}"/>
              </a:ext>
            </a:extLst>
          </p:cNvPr>
          <p:cNvSpPr/>
          <p:nvPr/>
        </p:nvSpPr>
        <p:spPr>
          <a:xfrm>
            <a:off x="1770901" y="1613922"/>
            <a:ext cx="46439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 make predictions on how much risk 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individual may contract COVID-19,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specified city at a given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519D77-5854-44C5-AFA2-A08EA5A9725E}"/>
              </a:ext>
            </a:extLst>
          </p:cNvPr>
          <p:cNvSpPr/>
          <p:nvPr/>
        </p:nvSpPr>
        <p:spPr>
          <a:xfrm>
            <a:off x="8606113" y="3458713"/>
            <a:ext cx="27465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000" dirty="0">
                <a:solidFill>
                  <a:srgbClr val="FFFF66"/>
                </a:solidFill>
              </a:rPr>
              <a:t>By using this website, </a:t>
            </a:r>
          </a:p>
          <a:p>
            <a:r>
              <a:rPr lang="en-PH" sz="2000" dirty="0">
                <a:solidFill>
                  <a:srgbClr val="FFFF66"/>
                </a:solidFill>
              </a:rPr>
              <a:t>citizens will be guided </a:t>
            </a:r>
          </a:p>
          <a:p>
            <a:r>
              <a:rPr lang="en-PH" sz="2000" dirty="0">
                <a:solidFill>
                  <a:srgbClr val="FFFF66"/>
                </a:solidFill>
              </a:rPr>
              <a:t>on what cities are “safe”  </a:t>
            </a:r>
          </a:p>
          <a:p>
            <a:r>
              <a:rPr lang="en-PH" sz="2000" dirty="0">
                <a:solidFill>
                  <a:srgbClr val="FFFF66"/>
                </a:solidFill>
              </a:rPr>
              <a:t>to visit, especially for  </a:t>
            </a:r>
          </a:p>
          <a:p>
            <a:r>
              <a:rPr lang="en-PH" sz="2000" dirty="0">
                <a:solidFill>
                  <a:srgbClr val="FFFF66"/>
                </a:solidFill>
              </a:rPr>
              <a:t>employees who  </a:t>
            </a:r>
          </a:p>
          <a:p>
            <a:r>
              <a:rPr lang="en-PH" sz="2000" dirty="0">
                <a:solidFill>
                  <a:srgbClr val="FFFF66"/>
                </a:solidFill>
              </a:rPr>
              <a:t>commute daily into and  </a:t>
            </a:r>
          </a:p>
          <a:p>
            <a:r>
              <a:rPr lang="en-PH" sz="2000" dirty="0">
                <a:solidFill>
                  <a:srgbClr val="FFFF66"/>
                </a:solidFill>
              </a:rPr>
              <a:t>out of Metro Manila </a:t>
            </a:r>
          </a:p>
          <a:p>
            <a:r>
              <a:rPr lang="en-PH" sz="2000" dirty="0">
                <a:solidFill>
                  <a:srgbClr val="FFFF66"/>
                </a:solidFill>
              </a:rPr>
              <a:t>cities.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AC110-CC2A-4603-B78E-5FFD1EABCB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64" y="3156857"/>
            <a:ext cx="7510818" cy="3158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63A5BD-F350-4DF5-83AC-CEB01743F734}"/>
              </a:ext>
            </a:extLst>
          </p:cNvPr>
          <p:cNvSpPr/>
          <p:nvPr/>
        </p:nvSpPr>
        <p:spPr>
          <a:xfrm>
            <a:off x="8652642" y="3175795"/>
            <a:ext cx="24105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b="1" dirty="0">
                <a:solidFill>
                  <a:srgbClr val="FFFF66"/>
                </a:solidFill>
              </a:rPr>
              <a:t>Local government</a:t>
            </a:r>
          </a:p>
          <a:p>
            <a:r>
              <a:rPr lang="en-PH" b="1" dirty="0">
                <a:solidFill>
                  <a:srgbClr val="FFFF66"/>
                </a:solidFill>
              </a:rPr>
              <a:t>officials can be guided </a:t>
            </a:r>
          </a:p>
          <a:p>
            <a:r>
              <a:rPr lang="en-PH" b="1" dirty="0">
                <a:solidFill>
                  <a:srgbClr val="FFFF66"/>
                </a:solidFill>
              </a:rPr>
              <a:t>in their decisions </a:t>
            </a:r>
          </a:p>
          <a:p>
            <a:r>
              <a:rPr lang="en-PH" b="1" dirty="0">
                <a:solidFill>
                  <a:srgbClr val="FFFF66"/>
                </a:solidFill>
              </a:rPr>
              <a:t>before restricting or </a:t>
            </a:r>
          </a:p>
          <a:p>
            <a:r>
              <a:rPr lang="en-PH" b="1" dirty="0">
                <a:solidFill>
                  <a:srgbClr val="FFFF66"/>
                </a:solidFill>
              </a:rPr>
              <a:t>allowing access to a </a:t>
            </a:r>
          </a:p>
          <a:p>
            <a:r>
              <a:rPr lang="en-PH" b="1" dirty="0">
                <a:solidFill>
                  <a:srgbClr val="FFFF66"/>
                </a:solidFill>
              </a:rPr>
              <a:t>city. Furthermore, the </a:t>
            </a:r>
          </a:p>
          <a:p>
            <a:r>
              <a:rPr lang="en-PH" b="1" dirty="0">
                <a:solidFill>
                  <a:srgbClr val="FFFF66"/>
                </a:solidFill>
              </a:rPr>
              <a:t>national government </a:t>
            </a:r>
          </a:p>
          <a:p>
            <a:r>
              <a:rPr lang="en-PH" b="1" dirty="0">
                <a:solidFill>
                  <a:srgbClr val="FFFF66"/>
                </a:solidFill>
              </a:rPr>
              <a:t>and policy-makers are </a:t>
            </a:r>
          </a:p>
          <a:p>
            <a:r>
              <a:rPr lang="en-PH" b="1" dirty="0">
                <a:solidFill>
                  <a:srgbClr val="FFFF66"/>
                </a:solidFill>
              </a:rPr>
              <a:t>then able to predict </a:t>
            </a:r>
          </a:p>
          <a:p>
            <a:r>
              <a:rPr lang="en-PH" b="1" dirty="0">
                <a:solidFill>
                  <a:srgbClr val="FFFF66"/>
                </a:solidFill>
              </a:rPr>
              <a:t>which cities need more </a:t>
            </a:r>
          </a:p>
          <a:p>
            <a:r>
              <a:rPr lang="en-PH" b="1" dirty="0">
                <a:solidFill>
                  <a:srgbClr val="FFFF66"/>
                </a:solidFill>
              </a:rPr>
              <a:t>healthcare resources.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C57A2-A2B0-4EF2-A194-DC4557D4F6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65" y="3156857"/>
            <a:ext cx="7510817" cy="3489587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633881-984E-4848-A146-39776710BB0C}"/>
              </a:ext>
            </a:extLst>
          </p:cNvPr>
          <p:cNvSpPr/>
          <p:nvPr/>
        </p:nvSpPr>
        <p:spPr>
          <a:xfrm>
            <a:off x="0" y="-12209"/>
            <a:ext cx="12192000" cy="6870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60E0493C-5236-4236-A7F6-0DA3FB003BC4}"/>
              </a:ext>
            </a:extLst>
          </p:cNvPr>
          <p:cNvSpPr txBox="1">
            <a:spLocks/>
          </p:cNvSpPr>
          <p:nvPr/>
        </p:nvSpPr>
        <p:spPr>
          <a:xfrm>
            <a:off x="5922724" y="4971785"/>
            <a:ext cx="5948516" cy="1674659"/>
          </a:xfrm>
          <a:prstGeom prst="parallelogram">
            <a:avLst/>
          </a:prstGeom>
          <a:solidFill>
            <a:srgbClr val="11FF39">
              <a:alpha val="52000"/>
            </a:srgbClr>
          </a:solidFill>
          <a:ln w="76200">
            <a:solidFill>
              <a:srgbClr val="11FF39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3350" prst="angle"/>
            <a:contourClr>
              <a:srgbClr val="FFFF00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PH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PH" b="1" dirty="0">
                <a:solidFill>
                  <a:srgbClr val="FFFF00"/>
                </a:solidFill>
              </a:rPr>
              <a:t>Thank you for watching.</a:t>
            </a:r>
          </a:p>
        </p:txBody>
      </p:sp>
    </p:spTree>
    <p:extLst>
      <p:ext uri="{BB962C8B-B14F-4D97-AF65-F5344CB8AC3E}">
        <p14:creationId xmlns:p14="http://schemas.microsoft.com/office/powerpoint/2010/main" val="2207773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6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2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uiExpand="1" build="p"/>
      <p:bldP spid="6" grpId="0" uiExpand="1" build="p"/>
      <p:bldP spid="10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273</Words>
  <Application>Microsoft Office PowerPoint</Application>
  <PresentationFormat>Widescreen</PresentationFormat>
  <Paragraphs>50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Click once to play the whole slideshow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Paulito  F. Mandia</dc:creator>
  <cp:lastModifiedBy>Paulito  F. Mandia</cp:lastModifiedBy>
  <cp:revision>51</cp:revision>
  <dcterms:created xsi:type="dcterms:W3CDTF">2020-05-29T12:23:22Z</dcterms:created>
  <dcterms:modified xsi:type="dcterms:W3CDTF">2020-05-30T22:05:02Z</dcterms:modified>
</cp:coreProperties>
</file>